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sldIdLst>
    <p:sldId id="256" r:id="rId4"/>
    <p:sldId id="266" r:id="rId5"/>
    <p:sldId id="290" r:id="rId6"/>
    <p:sldId id="291" r:id="rId7"/>
    <p:sldId id="257" r:id="rId8"/>
    <p:sldId id="274" r:id="rId9"/>
    <p:sldId id="262" r:id="rId10"/>
    <p:sldId id="275" r:id="rId11"/>
    <p:sldId id="277" r:id="rId12"/>
    <p:sldId id="278" r:id="rId13"/>
    <p:sldId id="281" r:id="rId14"/>
    <p:sldId id="282" r:id="rId15"/>
    <p:sldId id="283" r:id="rId16"/>
    <p:sldId id="284" r:id="rId17"/>
    <p:sldId id="287" r:id="rId18"/>
    <p:sldId id="288" r:id="rId19"/>
    <p:sldId id="276" r:id="rId20"/>
    <p:sldId id="289" r:id="rId21"/>
    <p:sldId id="29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A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4" autoAdjust="0"/>
    <p:restoredTop sz="94660"/>
  </p:normalViewPr>
  <p:slideViewPr>
    <p:cSldViewPr snapToGrid="0">
      <p:cViewPr varScale="1">
        <p:scale>
          <a:sx n="61" d="100"/>
          <a:sy n="61" d="100"/>
        </p:scale>
        <p:origin x="844"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12081-1451-45B2-AD53-75E926F1DB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C04021-D3A5-44E6-950E-9503742BCF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FB4DF3-B6C4-49CE-A497-A62D8F168223}"/>
              </a:ext>
            </a:extLst>
          </p:cNvPr>
          <p:cNvSpPr>
            <a:spLocks noGrp="1"/>
          </p:cNvSpPr>
          <p:nvPr>
            <p:ph type="dt" sz="half" idx="10"/>
          </p:nvPr>
        </p:nvSpPr>
        <p:spPr/>
        <p:txBody>
          <a:bodyPr/>
          <a:lstStyle/>
          <a:p>
            <a:fld id="{7325EFC0-F811-4CE6-A326-DD49BA0911A9}" type="datetimeFigureOut">
              <a:rPr lang="en-US" smtClean="0"/>
              <a:t>5/19/2025</a:t>
            </a:fld>
            <a:endParaRPr lang="en-US"/>
          </a:p>
        </p:txBody>
      </p:sp>
      <p:sp>
        <p:nvSpPr>
          <p:cNvPr id="5" name="Footer Placeholder 4">
            <a:extLst>
              <a:ext uri="{FF2B5EF4-FFF2-40B4-BE49-F238E27FC236}">
                <a16:creationId xmlns:a16="http://schemas.microsoft.com/office/drawing/2014/main" id="{E3F52FDB-0C85-4B7F-B31F-D85BF88301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C42E7-986C-48FA-9326-A4E5427DFFB3}"/>
              </a:ext>
            </a:extLst>
          </p:cNvPr>
          <p:cNvSpPr>
            <a:spLocks noGrp="1"/>
          </p:cNvSpPr>
          <p:nvPr>
            <p:ph type="sldNum" sz="quarter" idx="12"/>
          </p:nvPr>
        </p:nvSpPr>
        <p:spPr/>
        <p:txBody>
          <a:bodyPr/>
          <a:lstStyle/>
          <a:p>
            <a:fld id="{35920253-F8E7-4196-8C4F-7F009E23A058}" type="slidenum">
              <a:rPr lang="en-US" smtClean="0"/>
              <a:t>‹#›</a:t>
            </a:fld>
            <a:endParaRPr lang="en-US"/>
          </a:p>
        </p:txBody>
      </p:sp>
    </p:spTree>
    <p:extLst>
      <p:ext uri="{BB962C8B-B14F-4D97-AF65-F5344CB8AC3E}">
        <p14:creationId xmlns:p14="http://schemas.microsoft.com/office/powerpoint/2010/main" val="1944915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EE14A-02DD-4583-A8D8-7DFB9110FF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DB749C-3991-43CE-8D73-4CF21F8513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19C483-7C4D-48C1-A600-40250BE2C3F2}"/>
              </a:ext>
            </a:extLst>
          </p:cNvPr>
          <p:cNvSpPr>
            <a:spLocks noGrp="1"/>
          </p:cNvSpPr>
          <p:nvPr>
            <p:ph type="dt" sz="half" idx="10"/>
          </p:nvPr>
        </p:nvSpPr>
        <p:spPr/>
        <p:txBody>
          <a:bodyPr/>
          <a:lstStyle/>
          <a:p>
            <a:fld id="{7325EFC0-F811-4CE6-A326-DD49BA0911A9}" type="datetimeFigureOut">
              <a:rPr lang="en-US" smtClean="0"/>
              <a:t>5/19/2025</a:t>
            </a:fld>
            <a:endParaRPr lang="en-US"/>
          </a:p>
        </p:txBody>
      </p:sp>
      <p:sp>
        <p:nvSpPr>
          <p:cNvPr id="5" name="Footer Placeholder 4">
            <a:extLst>
              <a:ext uri="{FF2B5EF4-FFF2-40B4-BE49-F238E27FC236}">
                <a16:creationId xmlns:a16="http://schemas.microsoft.com/office/drawing/2014/main" id="{233B8885-E3E0-44C5-8FC7-5C2C87039D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912FE-DC79-47DD-84F7-27A5034D8E41}"/>
              </a:ext>
            </a:extLst>
          </p:cNvPr>
          <p:cNvSpPr>
            <a:spLocks noGrp="1"/>
          </p:cNvSpPr>
          <p:nvPr>
            <p:ph type="sldNum" sz="quarter" idx="12"/>
          </p:nvPr>
        </p:nvSpPr>
        <p:spPr/>
        <p:txBody>
          <a:bodyPr/>
          <a:lstStyle/>
          <a:p>
            <a:fld id="{35920253-F8E7-4196-8C4F-7F009E23A058}" type="slidenum">
              <a:rPr lang="en-US" smtClean="0"/>
              <a:t>‹#›</a:t>
            </a:fld>
            <a:endParaRPr lang="en-US"/>
          </a:p>
        </p:txBody>
      </p:sp>
    </p:spTree>
    <p:extLst>
      <p:ext uri="{BB962C8B-B14F-4D97-AF65-F5344CB8AC3E}">
        <p14:creationId xmlns:p14="http://schemas.microsoft.com/office/powerpoint/2010/main" val="974275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AB5B4B-6692-49FC-A13F-6D732CAE05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4FDF4C-770F-4466-8177-8B228C96C1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CB0C01-1C28-4D0F-9173-440B769E40E2}"/>
              </a:ext>
            </a:extLst>
          </p:cNvPr>
          <p:cNvSpPr>
            <a:spLocks noGrp="1"/>
          </p:cNvSpPr>
          <p:nvPr>
            <p:ph type="dt" sz="half" idx="10"/>
          </p:nvPr>
        </p:nvSpPr>
        <p:spPr/>
        <p:txBody>
          <a:bodyPr/>
          <a:lstStyle/>
          <a:p>
            <a:fld id="{7325EFC0-F811-4CE6-A326-DD49BA0911A9}" type="datetimeFigureOut">
              <a:rPr lang="en-US" smtClean="0"/>
              <a:t>5/19/2025</a:t>
            </a:fld>
            <a:endParaRPr lang="en-US"/>
          </a:p>
        </p:txBody>
      </p:sp>
      <p:sp>
        <p:nvSpPr>
          <p:cNvPr id="5" name="Footer Placeholder 4">
            <a:extLst>
              <a:ext uri="{FF2B5EF4-FFF2-40B4-BE49-F238E27FC236}">
                <a16:creationId xmlns:a16="http://schemas.microsoft.com/office/drawing/2014/main" id="{DD74DBF9-FFE8-46C4-9CDC-739626AE77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A9F0D8-80FE-4161-8FE2-83AE0057A8CD}"/>
              </a:ext>
            </a:extLst>
          </p:cNvPr>
          <p:cNvSpPr>
            <a:spLocks noGrp="1"/>
          </p:cNvSpPr>
          <p:nvPr>
            <p:ph type="sldNum" sz="quarter" idx="12"/>
          </p:nvPr>
        </p:nvSpPr>
        <p:spPr/>
        <p:txBody>
          <a:bodyPr/>
          <a:lstStyle/>
          <a:p>
            <a:fld id="{35920253-F8E7-4196-8C4F-7F009E23A058}" type="slidenum">
              <a:rPr lang="en-US" smtClean="0"/>
              <a:t>‹#›</a:t>
            </a:fld>
            <a:endParaRPr lang="en-US"/>
          </a:p>
        </p:txBody>
      </p:sp>
    </p:spTree>
    <p:extLst>
      <p:ext uri="{BB962C8B-B14F-4D97-AF65-F5344CB8AC3E}">
        <p14:creationId xmlns:p14="http://schemas.microsoft.com/office/powerpoint/2010/main" val="2187616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828346"/>
            <a:ext cx="10363200" cy="1951600"/>
          </a:xfrm>
        </p:spPr>
        <p:txBody>
          <a:bodyPr/>
          <a:lstStyle/>
          <a:p>
            <a:r>
              <a:rPr lang="en-US"/>
              <a:t>Click to edit Master title style</a:t>
            </a:r>
          </a:p>
        </p:txBody>
      </p:sp>
      <p:sp>
        <p:nvSpPr>
          <p:cNvPr id="3" name="Subtitle 2"/>
          <p:cNvSpPr>
            <a:spLocks noGrp="1"/>
          </p:cNvSpPr>
          <p:nvPr>
            <p:ph type="subTitle" idx="1"/>
          </p:nvPr>
        </p:nvSpPr>
        <p:spPr>
          <a:xfrm>
            <a:off x="1828800" y="5159307"/>
            <a:ext cx="8534400" cy="2326746"/>
          </a:xfrm>
        </p:spPr>
        <p:txBody>
          <a:bodyPr/>
          <a:lstStyle>
            <a:lvl1pPr marL="0" indent="0" algn="ctr">
              <a:buNone/>
              <a:defRPr>
                <a:solidFill>
                  <a:schemeClr val="tx1">
                    <a:tint val="75000"/>
                  </a:schemeClr>
                </a:solidFill>
              </a:defRPr>
            </a:lvl1pPr>
            <a:lvl2pPr marL="606979" indent="0" algn="ctr">
              <a:buNone/>
              <a:defRPr>
                <a:solidFill>
                  <a:schemeClr val="tx1">
                    <a:tint val="75000"/>
                  </a:schemeClr>
                </a:solidFill>
              </a:defRPr>
            </a:lvl2pPr>
            <a:lvl3pPr marL="1213957" indent="0" algn="ctr">
              <a:buNone/>
              <a:defRPr>
                <a:solidFill>
                  <a:schemeClr val="tx1">
                    <a:tint val="75000"/>
                  </a:schemeClr>
                </a:solidFill>
              </a:defRPr>
            </a:lvl3pPr>
            <a:lvl4pPr marL="1820936" indent="0" algn="ctr">
              <a:buNone/>
              <a:defRPr>
                <a:solidFill>
                  <a:schemeClr val="tx1">
                    <a:tint val="75000"/>
                  </a:schemeClr>
                </a:solidFill>
              </a:defRPr>
            </a:lvl4pPr>
            <a:lvl5pPr marL="2427915" indent="0" algn="ctr">
              <a:buNone/>
              <a:defRPr>
                <a:solidFill>
                  <a:schemeClr val="tx1">
                    <a:tint val="75000"/>
                  </a:schemeClr>
                </a:solidFill>
              </a:defRPr>
            </a:lvl5pPr>
            <a:lvl6pPr marL="3034894" indent="0" algn="ctr">
              <a:buNone/>
              <a:defRPr>
                <a:solidFill>
                  <a:schemeClr val="tx1">
                    <a:tint val="75000"/>
                  </a:schemeClr>
                </a:solidFill>
              </a:defRPr>
            </a:lvl6pPr>
            <a:lvl7pPr marL="3641872" indent="0" algn="ctr">
              <a:buNone/>
              <a:defRPr>
                <a:solidFill>
                  <a:schemeClr val="tx1">
                    <a:tint val="75000"/>
                  </a:schemeClr>
                </a:solidFill>
              </a:defRPr>
            </a:lvl7pPr>
            <a:lvl8pPr marL="4248851" indent="0" algn="ctr">
              <a:buNone/>
              <a:defRPr>
                <a:solidFill>
                  <a:schemeClr val="tx1">
                    <a:tint val="75000"/>
                  </a:schemeClr>
                </a:solidFill>
              </a:defRPr>
            </a:lvl8pPr>
            <a:lvl9pPr marL="485583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87669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63476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5850587"/>
            <a:ext cx="10363200" cy="1808286"/>
          </a:xfrm>
        </p:spPr>
        <p:txBody>
          <a:bodyPr anchor="t"/>
          <a:lstStyle>
            <a:lvl1pPr algn="l">
              <a:defRPr sz="5310" b="1" cap="all"/>
            </a:lvl1pPr>
          </a:lstStyle>
          <a:p>
            <a:r>
              <a:rPr lang="en-US"/>
              <a:t>Click to edit Master title style</a:t>
            </a:r>
          </a:p>
        </p:txBody>
      </p:sp>
      <p:sp>
        <p:nvSpPr>
          <p:cNvPr id="3" name="Text Placeholder 2"/>
          <p:cNvSpPr>
            <a:spLocks noGrp="1"/>
          </p:cNvSpPr>
          <p:nvPr>
            <p:ph type="body" idx="1"/>
          </p:nvPr>
        </p:nvSpPr>
        <p:spPr>
          <a:xfrm>
            <a:off x="963084" y="3858944"/>
            <a:ext cx="10363200" cy="1991643"/>
          </a:xfrm>
        </p:spPr>
        <p:txBody>
          <a:bodyPr anchor="b"/>
          <a:lstStyle>
            <a:lvl1pPr marL="0" indent="0">
              <a:buNone/>
              <a:defRPr sz="2655">
                <a:solidFill>
                  <a:schemeClr val="tx1">
                    <a:tint val="75000"/>
                  </a:schemeClr>
                </a:solidFill>
              </a:defRPr>
            </a:lvl1pPr>
            <a:lvl2pPr marL="606979" indent="0">
              <a:buNone/>
              <a:defRPr sz="2390">
                <a:solidFill>
                  <a:schemeClr val="tx1">
                    <a:tint val="75000"/>
                  </a:schemeClr>
                </a:solidFill>
              </a:defRPr>
            </a:lvl2pPr>
            <a:lvl3pPr marL="1213957" indent="0">
              <a:buNone/>
              <a:defRPr sz="2124">
                <a:solidFill>
                  <a:schemeClr val="tx1">
                    <a:tint val="75000"/>
                  </a:schemeClr>
                </a:solidFill>
              </a:defRPr>
            </a:lvl3pPr>
            <a:lvl4pPr marL="1820936" indent="0">
              <a:buNone/>
              <a:defRPr sz="1859">
                <a:solidFill>
                  <a:schemeClr val="tx1">
                    <a:tint val="75000"/>
                  </a:schemeClr>
                </a:solidFill>
              </a:defRPr>
            </a:lvl4pPr>
            <a:lvl5pPr marL="2427915" indent="0">
              <a:buNone/>
              <a:defRPr sz="1859">
                <a:solidFill>
                  <a:schemeClr val="tx1">
                    <a:tint val="75000"/>
                  </a:schemeClr>
                </a:solidFill>
              </a:defRPr>
            </a:lvl5pPr>
            <a:lvl6pPr marL="3034894" indent="0">
              <a:buNone/>
              <a:defRPr sz="1859">
                <a:solidFill>
                  <a:schemeClr val="tx1">
                    <a:tint val="75000"/>
                  </a:schemeClr>
                </a:solidFill>
              </a:defRPr>
            </a:lvl6pPr>
            <a:lvl7pPr marL="3641872" indent="0">
              <a:buNone/>
              <a:defRPr sz="1859">
                <a:solidFill>
                  <a:schemeClr val="tx1">
                    <a:tint val="75000"/>
                  </a:schemeClr>
                </a:solidFill>
              </a:defRPr>
            </a:lvl7pPr>
            <a:lvl8pPr marL="4248851" indent="0">
              <a:buNone/>
              <a:defRPr sz="1859">
                <a:solidFill>
                  <a:schemeClr val="tx1">
                    <a:tint val="75000"/>
                  </a:schemeClr>
                </a:solidFill>
              </a:defRPr>
            </a:lvl8pPr>
            <a:lvl9pPr marL="4855830" indent="0">
              <a:buNone/>
              <a:defRPr sz="185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06075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124421"/>
            <a:ext cx="5384800" cy="6008654"/>
          </a:xfrm>
        </p:spPr>
        <p:txBody>
          <a:bodyPr/>
          <a:lstStyle>
            <a:lvl1pPr>
              <a:defRPr sz="3717"/>
            </a:lvl1pPr>
            <a:lvl2pPr>
              <a:defRPr sz="3186"/>
            </a:lvl2pPr>
            <a:lvl3pPr>
              <a:defRPr sz="2655"/>
            </a:lvl3pPr>
            <a:lvl4pPr>
              <a:defRPr sz="2390"/>
            </a:lvl4pPr>
            <a:lvl5pPr>
              <a:defRPr sz="2390"/>
            </a:lvl5pPr>
            <a:lvl6pPr>
              <a:defRPr sz="2390"/>
            </a:lvl6pPr>
            <a:lvl7pPr>
              <a:defRPr sz="2390"/>
            </a:lvl7pPr>
            <a:lvl8pPr>
              <a:defRPr sz="2390"/>
            </a:lvl8pPr>
            <a:lvl9pPr>
              <a:defRPr sz="23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124421"/>
            <a:ext cx="5384800" cy="6008654"/>
          </a:xfrm>
        </p:spPr>
        <p:txBody>
          <a:bodyPr/>
          <a:lstStyle>
            <a:lvl1pPr>
              <a:defRPr sz="3717"/>
            </a:lvl1pPr>
            <a:lvl2pPr>
              <a:defRPr sz="3186"/>
            </a:lvl2pPr>
            <a:lvl3pPr>
              <a:defRPr sz="2655"/>
            </a:lvl3pPr>
            <a:lvl4pPr>
              <a:defRPr sz="2390"/>
            </a:lvl4pPr>
            <a:lvl5pPr>
              <a:defRPr sz="2390"/>
            </a:lvl5pPr>
            <a:lvl6pPr>
              <a:defRPr sz="2390"/>
            </a:lvl6pPr>
            <a:lvl7pPr>
              <a:defRPr sz="2390"/>
            </a:lvl7pPr>
            <a:lvl8pPr>
              <a:defRPr sz="2390"/>
            </a:lvl8pPr>
            <a:lvl9pPr>
              <a:defRPr sz="23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83480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038011"/>
            <a:ext cx="5386917" cy="849346"/>
          </a:xfrm>
        </p:spPr>
        <p:txBody>
          <a:bodyPr anchor="b"/>
          <a:lstStyle>
            <a:lvl1pPr marL="0" indent="0">
              <a:buNone/>
              <a:defRPr sz="3186" b="1"/>
            </a:lvl1pPr>
            <a:lvl2pPr marL="606979" indent="0">
              <a:buNone/>
              <a:defRPr sz="2655" b="1"/>
            </a:lvl2pPr>
            <a:lvl3pPr marL="1213957" indent="0">
              <a:buNone/>
              <a:defRPr sz="2390" b="1"/>
            </a:lvl3pPr>
            <a:lvl4pPr marL="1820936" indent="0">
              <a:buNone/>
              <a:defRPr sz="2124" b="1"/>
            </a:lvl4pPr>
            <a:lvl5pPr marL="2427915" indent="0">
              <a:buNone/>
              <a:defRPr sz="2124" b="1"/>
            </a:lvl5pPr>
            <a:lvl6pPr marL="3034894" indent="0">
              <a:buNone/>
              <a:defRPr sz="2124" b="1"/>
            </a:lvl6pPr>
            <a:lvl7pPr marL="3641872" indent="0">
              <a:buNone/>
              <a:defRPr sz="2124" b="1"/>
            </a:lvl7pPr>
            <a:lvl8pPr marL="4248851" indent="0">
              <a:buNone/>
              <a:defRPr sz="2124" b="1"/>
            </a:lvl8pPr>
            <a:lvl9pPr marL="4855830" indent="0">
              <a:buNone/>
              <a:defRPr sz="2124" b="1"/>
            </a:lvl9pPr>
          </a:lstStyle>
          <a:p>
            <a:pPr lvl="0"/>
            <a:r>
              <a:rPr lang="en-US"/>
              <a:t>Click to edit Master text styles</a:t>
            </a:r>
          </a:p>
        </p:txBody>
      </p:sp>
      <p:sp>
        <p:nvSpPr>
          <p:cNvPr id="4" name="Content Placeholder 3"/>
          <p:cNvSpPr>
            <a:spLocks noGrp="1"/>
          </p:cNvSpPr>
          <p:nvPr>
            <p:ph sz="half" idx="2"/>
          </p:nvPr>
        </p:nvSpPr>
        <p:spPr>
          <a:xfrm>
            <a:off x="609600" y="2887357"/>
            <a:ext cx="5386917" cy="5245717"/>
          </a:xfrm>
        </p:spPr>
        <p:txBody>
          <a:bodyPr/>
          <a:lstStyle>
            <a:lvl1pPr>
              <a:defRPr sz="3186"/>
            </a:lvl1pPr>
            <a:lvl2pPr>
              <a:defRPr sz="2655"/>
            </a:lvl2pPr>
            <a:lvl3pPr>
              <a:defRPr sz="2390"/>
            </a:lvl3pPr>
            <a:lvl4pPr>
              <a:defRPr sz="2124"/>
            </a:lvl4pPr>
            <a:lvl5pPr>
              <a:defRPr sz="2124"/>
            </a:lvl5pPr>
            <a:lvl6pPr>
              <a:defRPr sz="2124"/>
            </a:lvl6pPr>
            <a:lvl7pPr>
              <a:defRPr sz="2124"/>
            </a:lvl7pPr>
            <a:lvl8pPr>
              <a:defRPr sz="2124"/>
            </a:lvl8pPr>
            <a:lvl9pPr>
              <a:defRPr sz="21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2038011"/>
            <a:ext cx="5389033" cy="849346"/>
          </a:xfrm>
        </p:spPr>
        <p:txBody>
          <a:bodyPr anchor="b"/>
          <a:lstStyle>
            <a:lvl1pPr marL="0" indent="0">
              <a:buNone/>
              <a:defRPr sz="3186" b="1"/>
            </a:lvl1pPr>
            <a:lvl2pPr marL="606979" indent="0">
              <a:buNone/>
              <a:defRPr sz="2655" b="1"/>
            </a:lvl2pPr>
            <a:lvl3pPr marL="1213957" indent="0">
              <a:buNone/>
              <a:defRPr sz="2390" b="1"/>
            </a:lvl3pPr>
            <a:lvl4pPr marL="1820936" indent="0">
              <a:buNone/>
              <a:defRPr sz="2124" b="1"/>
            </a:lvl4pPr>
            <a:lvl5pPr marL="2427915" indent="0">
              <a:buNone/>
              <a:defRPr sz="2124" b="1"/>
            </a:lvl5pPr>
            <a:lvl6pPr marL="3034894" indent="0">
              <a:buNone/>
              <a:defRPr sz="2124" b="1"/>
            </a:lvl6pPr>
            <a:lvl7pPr marL="3641872" indent="0">
              <a:buNone/>
              <a:defRPr sz="2124" b="1"/>
            </a:lvl7pPr>
            <a:lvl8pPr marL="4248851" indent="0">
              <a:buNone/>
              <a:defRPr sz="2124" b="1"/>
            </a:lvl8pPr>
            <a:lvl9pPr marL="4855830" indent="0">
              <a:buNone/>
              <a:defRPr sz="2124" b="1"/>
            </a:lvl9pPr>
          </a:lstStyle>
          <a:p>
            <a:pPr lvl="0"/>
            <a:r>
              <a:rPr lang="en-US"/>
              <a:t>Click to edit Master text styles</a:t>
            </a:r>
          </a:p>
        </p:txBody>
      </p:sp>
      <p:sp>
        <p:nvSpPr>
          <p:cNvPr id="6" name="Content Placeholder 5"/>
          <p:cNvSpPr>
            <a:spLocks noGrp="1"/>
          </p:cNvSpPr>
          <p:nvPr>
            <p:ph sz="quarter" idx="4"/>
          </p:nvPr>
        </p:nvSpPr>
        <p:spPr>
          <a:xfrm>
            <a:off x="6193368" y="2887357"/>
            <a:ext cx="5389033" cy="5245717"/>
          </a:xfrm>
        </p:spPr>
        <p:txBody>
          <a:bodyPr/>
          <a:lstStyle>
            <a:lvl1pPr>
              <a:defRPr sz="3186"/>
            </a:lvl1pPr>
            <a:lvl2pPr>
              <a:defRPr sz="2655"/>
            </a:lvl2pPr>
            <a:lvl3pPr>
              <a:defRPr sz="2390"/>
            </a:lvl3pPr>
            <a:lvl4pPr>
              <a:defRPr sz="2124"/>
            </a:lvl4pPr>
            <a:lvl5pPr>
              <a:defRPr sz="2124"/>
            </a:lvl5pPr>
            <a:lvl6pPr>
              <a:defRPr sz="2124"/>
            </a:lvl6pPr>
            <a:lvl7pPr>
              <a:defRPr sz="2124"/>
            </a:lvl7pPr>
            <a:lvl8pPr>
              <a:defRPr sz="2124"/>
            </a:lvl8pPr>
            <a:lvl9pPr>
              <a:defRPr sz="21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5/19/2025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55012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132767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67380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362500"/>
            <a:ext cx="4011084" cy="1542734"/>
          </a:xfrm>
        </p:spPr>
        <p:txBody>
          <a:bodyPr anchor="b"/>
          <a:lstStyle>
            <a:lvl1pPr algn="l">
              <a:defRPr sz="2655" b="1"/>
            </a:lvl1pPr>
          </a:lstStyle>
          <a:p>
            <a:r>
              <a:rPr lang="en-US"/>
              <a:t>Click to edit Master title style</a:t>
            </a:r>
          </a:p>
        </p:txBody>
      </p:sp>
      <p:sp>
        <p:nvSpPr>
          <p:cNvPr id="3" name="Content Placeholder 2"/>
          <p:cNvSpPr>
            <a:spLocks noGrp="1"/>
          </p:cNvSpPr>
          <p:nvPr>
            <p:ph idx="1"/>
          </p:nvPr>
        </p:nvSpPr>
        <p:spPr>
          <a:xfrm>
            <a:off x="4766733" y="362501"/>
            <a:ext cx="6815667" cy="7770574"/>
          </a:xfrm>
        </p:spPr>
        <p:txBody>
          <a:bodyPr/>
          <a:lstStyle>
            <a:lvl1pPr>
              <a:defRPr sz="4248"/>
            </a:lvl1pPr>
            <a:lvl2pPr>
              <a:defRPr sz="3717"/>
            </a:lvl2pPr>
            <a:lvl3pPr>
              <a:defRPr sz="3186"/>
            </a:lvl3pPr>
            <a:lvl4pPr>
              <a:defRPr sz="2655"/>
            </a:lvl4pPr>
            <a:lvl5pPr>
              <a:defRPr sz="2655"/>
            </a:lvl5pPr>
            <a:lvl6pPr>
              <a:defRPr sz="2655"/>
            </a:lvl6pPr>
            <a:lvl7pPr>
              <a:defRPr sz="2655"/>
            </a:lvl7pPr>
            <a:lvl8pPr>
              <a:defRPr sz="2655"/>
            </a:lvl8pPr>
            <a:lvl9pPr>
              <a:defRPr sz="265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905235"/>
            <a:ext cx="4011084" cy="6227840"/>
          </a:xfrm>
        </p:spPr>
        <p:txBody>
          <a:bodyPr/>
          <a:lstStyle>
            <a:lvl1pPr marL="0" indent="0">
              <a:buNone/>
              <a:defRPr sz="1859"/>
            </a:lvl1pPr>
            <a:lvl2pPr marL="606979" indent="0">
              <a:buNone/>
              <a:defRPr sz="1593"/>
            </a:lvl2pPr>
            <a:lvl3pPr marL="1213957" indent="0">
              <a:buNone/>
              <a:defRPr sz="1328"/>
            </a:lvl3pPr>
            <a:lvl4pPr marL="1820936" indent="0">
              <a:buNone/>
              <a:defRPr sz="1195"/>
            </a:lvl4pPr>
            <a:lvl5pPr marL="2427915" indent="0">
              <a:buNone/>
              <a:defRPr sz="1195"/>
            </a:lvl5pPr>
            <a:lvl6pPr marL="3034894" indent="0">
              <a:buNone/>
              <a:defRPr sz="1195"/>
            </a:lvl6pPr>
            <a:lvl7pPr marL="3641872" indent="0">
              <a:buNone/>
              <a:defRPr sz="1195"/>
            </a:lvl7pPr>
            <a:lvl8pPr marL="4248851" indent="0">
              <a:buNone/>
              <a:defRPr sz="1195"/>
            </a:lvl8pPr>
            <a:lvl9pPr marL="4855830" indent="0">
              <a:buNone/>
              <a:defRPr sz="1195"/>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54473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13A52-8977-4CBA-A20D-CDE02118F0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FDEC82-ABF0-46F8-AE01-3D5335E43F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8EE75-2E47-4F09-9CFA-FE8A13A3E380}"/>
              </a:ext>
            </a:extLst>
          </p:cNvPr>
          <p:cNvSpPr>
            <a:spLocks noGrp="1"/>
          </p:cNvSpPr>
          <p:nvPr>
            <p:ph type="dt" sz="half" idx="10"/>
          </p:nvPr>
        </p:nvSpPr>
        <p:spPr/>
        <p:txBody>
          <a:bodyPr/>
          <a:lstStyle/>
          <a:p>
            <a:fld id="{7325EFC0-F811-4CE6-A326-DD49BA0911A9}" type="datetimeFigureOut">
              <a:rPr lang="en-US" smtClean="0"/>
              <a:t>5/19/2025</a:t>
            </a:fld>
            <a:endParaRPr lang="en-US"/>
          </a:p>
        </p:txBody>
      </p:sp>
      <p:sp>
        <p:nvSpPr>
          <p:cNvPr id="5" name="Footer Placeholder 4">
            <a:extLst>
              <a:ext uri="{FF2B5EF4-FFF2-40B4-BE49-F238E27FC236}">
                <a16:creationId xmlns:a16="http://schemas.microsoft.com/office/drawing/2014/main" id="{02082E0F-83FE-4DC5-A806-987FA430C5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E80807-8C91-4198-A90F-D9091A2BB57C}"/>
              </a:ext>
            </a:extLst>
          </p:cNvPr>
          <p:cNvSpPr>
            <a:spLocks noGrp="1"/>
          </p:cNvSpPr>
          <p:nvPr>
            <p:ph type="sldNum" sz="quarter" idx="12"/>
          </p:nvPr>
        </p:nvSpPr>
        <p:spPr/>
        <p:txBody>
          <a:bodyPr/>
          <a:lstStyle/>
          <a:p>
            <a:fld id="{35920253-F8E7-4196-8C4F-7F009E23A058}" type="slidenum">
              <a:rPr lang="en-US" smtClean="0"/>
              <a:t>‹#›</a:t>
            </a:fld>
            <a:endParaRPr lang="en-US"/>
          </a:p>
        </p:txBody>
      </p:sp>
    </p:spTree>
    <p:extLst>
      <p:ext uri="{BB962C8B-B14F-4D97-AF65-F5344CB8AC3E}">
        <p14:creationId xmlns:p14="http://schemas.microsoft.com/office/powerpoint/2010/main" val="1878338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6373261"/>
            <a:ext cx="7315200" cy="752400"/>
          </a:xfrm>
        </p:spPr>
        <p:txBody>
          <a:bodyPr anchor="b"/>
          <a:lstStyle>
            <a:lvl1pPr algn="l">
              <a:defRPr sz="2655" b="1"/>
            </a:lvl1pPr>
          </a:lstStyle>
          <a:p>
            <a:r>
              <a:rPr lang="en-US"/>
              <a:t>Click to edit Master title style</a:t>
            </a:r>
          </a:p>
        </p:txBody>
      </p:sp>
      <p:sp>
        <p:nvSpPr>
          <p:cNvPr id="3" name="Picture Placeholder 2"/>
          <p:cNvSpPr>
            <a:spLocks noGrp="1"/>
          </p:cNvSpPr>
          <p:nvPr>
            <p:ph type="pic" idx="1"/>
          </p:nvPr>
        </p:nvSpPr>
        <p:spPr>
          <a:xfrm>
            <a:off x="2389717" y="813518"/>
            <a:ext cx="7315200" cy="5462795"/>
          </a:xfrm>
        </p:spPr>
        <p:txBody>
          <a:bodyPr/>
          <a:lstStyle>
            <a:lvl1pPr marL="0" indent="0">
              <a:buNone/>
              <a:defRPr sz="4248"/>
            </a:lvl1pPr>
            <a:lvl2pPr marL="606979" indent="0">
              <a:buNone/>
              <a:defRPr sz="3717"/>
            </a:lvl2pPr>
            <a:lvl3pPr marL="1213957" indent="0">
              <a:buNone/>
              <a:defRPr sz="3186"/>
            </a:lvl3pPr>
            <a:lvl4pPr marL="1820936" indent="0">
              <a:buNone/>
              <a:defRPr sz="2655"/>
            </a:lvl4pPr>
            <a:lvl5pPr marL="2427915" indent="0">
              <a:buNone/>
              <a:defRPr sz="2655"/>
            </a:lvl5pPr>
            <a:lvl6pPr marL="3034894" indent="0">
              <a:buNone/>
              <a:defRPr sz="2655"/>
            </a:lvl6pPr>
            <a:lvl7pPr marL="3641872" indent="0">
              <a:buNone/>
              <a:defRPr sz="2655"/>
            </a:lvl7pPr>
            <a:lvl8pPr marL="4248851" indent="0">
              <a:buNone/>
              <a:defRPr sz="2655"/>
            </a:lvl8pPr>
            <a:lvl9pPr marL="4855830" indent="0">
              <a:buNone/>
              <a:defRPr sz="2655"/>
            </a:lvl9pPr>
          </a:lstStyle>
          <a:p>
            <a:endParaRPr lang="en-US"/>
          </a:p>
        </p:txBody>
      </p:sp>
      <p:sp>
        <p:nvSpPr>
          <p:cNvPr id="4" name="Text Placeholder 3"/>
          <p:cNvSpPr>
            <a:spLocks noGrp="1"/>
          </p:cNvSpPr>
          <p:nvPr>
            <p:ph type="body" sz="half" idx="2"/>
          </p:nvPr>
        </p:nvSpPr>
        <p:spPr>
          <a:xfrm>
            <a:off x="2389717" y="7125661"/>
            <a:ext cx="7315200" cy="1068532"/>
          </a:xfrm>
        </p:spPr>
        <p:txBody>
          <a:bodyPr/>
          <a:lstStyle>
            <a:lvl1pPr marL="0" indent="0">
              <a:buNone/>
              <a:defRPr sz="1859"/>
            </a:lvl1pPr>
            <a:lvl2pPr marL="606979" indent="0">
              <a:buNone/>
              <a:defRPr sz="1593"/>
            </a:lvl2pPr>
            <a:lvl3pPr marL="1213957" indent="0">
              <a:buNone/>
              <a:defRPr sz="1328"/>
            </a:lvl3pPr>
            <a:lvl4pPr marL="1820936" indent="0">
              <a:buNone/>
              <a:defRPr sz="1195"/>
            </a:lvl4pPr>
            <a:lvl5pPr marL="2427915" indent="0">
              <a:buNone/>
              <a:defRPr sz="1195"/>
            </a:lvl5pPr>
            <a:lvl6pPr marL="3034894" indent="0">
              <a:buNone/>
              <a:defRPr sz="1195"/>
            </a:lvl6pPr>
            <a:lvl7pPr marL="3641872" indent="0">
              <a:buNone/>
              <a:defRPr sz="1195"/>
            </a:lvl7pPr>
            <a:lvl8pPr marL="4248851" indent="0">
              <a:buNone/>
              <a:defRPr sz="1195"/>
            </a:lvl8pPr>
            <a:lvl9pPr marL="4855830" indent="0">
              <a:buNone/>
              <a:defRPr sz="1195"/>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803575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16244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4609"/>
            <a:ext cx="2743200" cy="776846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64609"/>
            <a:ext cx="8026400" cy="77684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382674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978" y="2130426"/>
            <a:ext cx="7774425" cy="1470025"/>
          </a:xfrm>
        </p:spPr>
        <p:txBody>
          <a:bodyPr/>
          <a:lstStyle/>
          <a:p>
            <a:r>
              <a:rPr lang="en-US"/>
              <a:t>Click to edit Master title style</a:t>
            </a:r>
          </a:p>
        </p:txBody>
      </p:sp>
      <p:sp>
        <p:nvSpPr>
          <p:cNvPr id="3" name="Subtitle 2"/>
          <p:cNvSpPr>
            <a:spLocks noGrp="1"/>
          </p:cNvSpPr>
          <p:nvPr>
            <p:ph type="subTitle" idx="1"/>
          </p:nvPr>
        </p:nvSpPr>
        <p:spPr>
          <a:xfrm>
            <a:off x="1371957" y="3886200"/>
            <a:ext cx="6402467"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365515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844825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501" y="4406901"/>
            <a:ext cx="7774425"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501" y="2906713"/>
            <a:ext cx="7774425"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16166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319" y="1600201"/>
            <a:ext cx="403965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9411" y="1600201"/>
            <a:ext cx="403965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690951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319" y="1535113"/>
            <a:ext cx="404124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319" y="2174875"/>
            <a:ext cx="404124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6235" y="1535113"/>
            <a:ext cx="404282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6235" y="2174875"/>
            <a:ext cx="404282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5/19/2025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26159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806703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31049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559F4-D7D1-4BE6-A0FD-B216186D6B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7C8B27-0EB2-4B88-A824-7ACD63452C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7C2060-F614-4B28-81E8-28F381876565}"/>
              </a:ext>
            </a:extLst>
          </p:cNvPr>
          <p:cNvSpPr>
            <a:spLocks noGrp="1"/>
          </p:cNvSpPr>
          <p:nvPr>
            <p:ph type="dt" sz="half" idx="10"/>
          </p:nvPr>
        </p:nvSpPr>
        <p:spPr/>
        <p:txBody>
          <a:bodyPr/>
          <a:lstStyle/>
          <a:p>
            <a:fld id="{7325EFC0-F811-4CE6-A326-DD49BA0911A9}" type="datetimeFigureOut">
              <a:rPr lang="en-US" smtClean="0"/>
              <a:t>5/19/2025</a:t>
            </a:fld>
            <a:endParaRPr lang="en-US"/>
          </a:p>
        </p:txBody>
      </p:sp>
      <p:sp>
        <p:nvSpPr>
          <p:cNvPr id="5" name="Footer Placeholder 4">
            <a:extLst>
              <a:ext uri="{FF2B5EF4-FFF2-40B4-BE49-F238E27FC236}">
                <a16:creationId xmlns:a16="http://schemas.microsoft.com/office/drawing/2014/main" id="{61F424D7-D796-432E-B644-997E506A5D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26E708-26D1-4360-AA79-AF3FE721BB96}"/>
              </a:ext>
            </a:extLst>
          </p:cNvPr>
          <p:cNvSpPr>
            <a:spLocks noGrp="1"/>
          </p:cNvSpPr>
          <p:nvPr>
            <p:ph type="sldNum" sz="quarter" idx="12"/>
          </p:nvPr>
        </p:nvSpPr>
        <p:spPr/>
        <p:txBody>
          <a:bodyPr/>
          <a:lstStyle/>
          <a:p>
            <a:fld id="{35920253-F8E7-4196-8C4F-7F009E23A058}" type="slidenum">
              <a:rPr lang="en-US" smtClean="0"/>
              <a:t>‹#›</a:t>
            </a:fld>
            <a:endParaRPr lang="en-US"/>
          </a:p>
        </p:txBody>
      </p:sp>
    </p:spTree>
    <p:extLst>
      <p:ext uri="{BB962C8B-B14F-4D97-AF65-F5344CB8AC3E}">
        <p14:creationId xmlns:p14="http://schemas.microsoft.com/office/powerpoint/2010/main" val="22264724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319" y="273050"/>
            <a:ext cx="3009097"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981" y="273051"/>
            <a:ext cx="511308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319" y="1435101"/>
            <a:ext cx="300909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469510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755" y="4800600"/>
            <a:ext cx="5487829"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755" y="612775"/>
            <a:ext cx="548782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755" y="5367338"/>
            <a:ext cx="5487829"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13909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175838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1127" y="274639"/>
            <a:ext cx="205793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319" y="274639"/>
            <a:ext cx="6021368"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43370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481B-01AA-43C5-86A9-AFFAECCDCD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5FCE57-5824-430B-9978-425016CC21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093A79-A90D-4080-B461-66E140FFED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64D4E9-911A-446D-8F21-4E1B7379FE8B}"/>
              </a:ext>
            </a:extLst>
          </p:cNvPr>
          <p:cNvSpPr>
            <a:spLocks noGrp="1"/>
          </p:cNvSpPr>
          <p:nvPr>
            <p:ph type="dt" sz="half" idx="10"/>
          </p:nvPr>
        </p:nvSpPr>
        <p:spPr/>
        <p:txBody>
          <a:bodyPr/>
          <a:lstStyle/>
          <a:p>
            <a:fld id="{7325EFC0-F811-4CE6-A326-DD49BA0911A9}" type="datetimeFigureOut">
              <a:rPr lang="en-US" smtClean="0"/>
              <a:t>5/19/2025</a:t>
            </a:fld>
            <a:endParaRPr lang="en-US"/>
          </a:p>
        </p:txBody>
      </p:sp>
      <p:sp>
        <p:nvSpPr>
          <p:cNvPr id="6" name="Footer Placeholder 5">
            <a:extLst>
              <a:ext uri="{FF2B5EF4-FFF2-40B4-BE49-F238E27FC236}">
                <a16:creationId xmlns:a16="http://schemas.microsoft.com/office/drawing/2014/main" id="{130981B8-BDE7-4F15-982A-9A43B89CD3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74E15F-C289-4BF0-9B4D-9F7A6AF1C447}"/>
              </a:ext>
            </a:extLst>
          </p:cNvPr>
          <p:cNvSpPr>
            <a:spLocks noGrp="1"/>
          </p:cNvSpPr>
          <p:nvPr>
            <p:ph type="sldNum" sz="quarter" idx="12"/>
          </p:nvPr>
        </p:nvSpPr>
        <p:spPr/>
        <p:txBody>
          <a:bodyPr/>
          <a:lstStyle/>
          <a:p>
            <a:fld id="{35920253-F8E7-4196-8C4F-7F009E23A058}" type="slidenum">
              <a:rPr lang="en-US" smtClean="0"/>
              <a:t>‹#›</a:t>
            </a:fld>
            <a:endParaRPr lang="en-US"/>
          </a:p>
        </p:txBody>
      </p:sp>
    </p:spTree>
    <p:extLst>
      <p:ext uri="{BB962C8B-B14F-4D97-AF65-F5344CB8AC3E}">
        <p14:creationId xmlns:p14="http://schemas.microsoft.com/office/powerpoint/2010/main" val="507897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FA349-446D-451B-BE9A-E40FA3B0EE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F28EE0-DB80-48AD-8ED5-BCBD3E0095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B499FF-7F83-4EDC-A534-B74D9396A2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0DAA65-D31C-46E2-A367-9253E50590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D4A8F3-C5D4-4DFB-86E6-A0DFBC481A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8BB4A8-41EA-4037-8145-7156F2811EF0}"/>
              </a:ext>
            </a:extLst>
          </p:cNvPr>
          <p:cNvSpPr>
            <a:spLocks noGrp="1"/>
          </p:cNvSpPr>
          <p:nvPr>
            <p:ph type="dt" sz="half" idx="10"/>
          </p:nvPr>
        </p:nvSpPr>
        <p:spPr/>
        <p:txBody>
          <a:bodyPr/>
          <a:lstStyle/>
          <a:p>
            <a:fld id="{7325EFC0-F811-4CE6-A326-DD49BA0911A9}" type="datetimeFigureOut">
              <a:rPr lang="en-US" smtClean="0"/>
              <a:t>5/19/2025</a:t>
            </a:fld>
            <a:endParaRPr lang="en-US"/>
          </a:p>
        </p:txBody>
      </p:sp>
      <p:sp>
        <p:nvSpPr>
          <p:cNvPr id="8" name="Footer Placeholder 7">
            <a:extLst>
              <a:ext uri="{FF2B5EF4-FFF2-40B4-BE49-F238E27FC236}">
                <a16:creationId xmlns:a16="http://schemas.microsoft.com/office/drawing/2014/main" id="{6CEA4218-76EE-4466-956C-3FBA7A5C84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A1E618-CF78-431D-A9E4-32EF1284B5EB}"/>
              </a:ext>
            </a:extLst>
          </p:cNvPr>
          <p:cNvSpPr>
            <a:spLocks noGrp="1"/>
          </p:cNvSpPr>
          <p:nvPr>
            <p:ph type="sldNum" sz="quarter" idx="12"/>
          </p:nvPr>
        </p:nvSpPr>
        <p:spPr/>
        <p:txBody>
          <a:bodyPr/>
          <a:lstStyle/>
          <a:p>
            <a:fld id="{35920253-F8E7-4196-8C4F-7F009E23A058}" type="slidenum">
              <a:rPr lang="en-US" smtClean="0"/>
              <a:t>‹#›</a:t>
            </a:fld>
            <a:endParaRPr lang="en-US"/>
          </a:p>
        </p:txBody>
      </p:sp>
    </p:spTree>
    <p:extLst>
      <p:ext uri="{BB962C8B-B14F-4D97-AF65-F5344CB8AC3E}">
        <p14:creationId xmlns:p14="http://schemas.microsoft.com/office/powerpoint/2010/main" val="3068412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1E48-ED40-4165-91B8-D2A1578538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45A416-A44C-4452-B098-C9CB4627E962}"/>
              </a:ext>
            </a:extLst>
          </p:cNvPr>
          <p:cNvSpPr>
            <a:spLocks noGrp="1"/>
          </p:cNvSpPr>
          <p:nvPr>
            <p:ph type="dt" sz="half" idx="10"/>
          </p:nvPr>
        </p:nvSpPr>
        <p:spPr/>
        <p:txBody>
          <a:bodyPr/>
          <a:lstStyle/>
          <a:p>
            <a:fld id="{7325EFC0-F811-4CE6-A326-DD49BA0911A9}" type="datetimeFigureOut">
              <a:rPr lang="en-US" smtClean="0"/>
              <a:t>5/19/2025</a:t>
            </a:fld>
            <a:endParaRPr lang="en-US"/>
          </a:p>
        </p:txBody>
      </p:sp>
      <p:sp>
        <p:nvSpPr>
          <p:cNvPr id="4" name="Footer Placeholder 3">
            <a:extLst>
              <a:ext uri="{FF2B5EF4-FFF2-40B4-BE49-F238E27FC236}">
                <a16:creationId xmlns:a16="http://schemas.microsoft.com/office/drawing/2014/main" id="{FF363B7C-1DE0-4960-81B8-F647C124C7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57CC4D-F899-4E68-A736-94FDE785C084}"/>
              </a:ext>
            </a:extLst>
          </p:cNvPr>
          <p:cNvSpPr>
            <a:spLocks noGrp="1"/>
          </p:cNvSpPr>
          <p:nvPr>
            <p:ph type="sldNum" sz="quarter" idx="12"/>
          </p:nvPr>
        </p:nvSpPr>
        <p:spPr/>
        <p:txBody>
          <a:bodyPr/>
          <a:lstStyle/>
          <a:p>
            <a:fld id="{35920253-F8E7-4196-8C4F-7F009E23A058}" type="slidenum">
              <a:rPr lang="en-US" smtClean="0"/>
              <a:t>‹#›</a:t>
            </a:fld>
            <a:endParaRPr lang="en-US"/>
          </a:p>
        </p:txBody>
      </p:sp>
    </p:spTree>
    <p:extLst>
      <p:ext uri="{BB962C8B-B14F-4D97-AF65-F5344CB8AC3E}">
        <p14:creationId xmlns:p14="http://schemas.microsoft.com/office/powerpoint/2010/main" val="3788584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EECD41-671A-4508-8FC9-387CEF134E83}"/>
              </a:ext>
            </a:extLst>
          </p:cNvPr>
          <p:cNvSpPr>
            <a:spLocks noGrp="1"/>
          </p:cNvSpPr>
          <p:nvPr>
            <p:ph type="dt" sz="half" idx="10"/>
          </p:nvPr>
        </p:nvSpPr>
        <p:spPr/>
        <p:txBody>
          <a:bodyPr/>
          <a:lstStyle/>
          <a:p>
            <a:fld id="{7325EFC0-F811-4CE6-A326-DD49BA0911A9}" type="datetimeFigureOut">
              <a:rPr lang="en-US" smtClean="0"/>
              <a:t>5/19/2025</a:t>
            </a:fld>
            <a:endParaRPr lang="en-US"/>
          </a:p>
        </p:txBody>
      </p:sp>
      <p:sp>
        <p:nvSpPr>
          <p:cNvPr id="3" name="Footer Placeholder 2">
            <a:extLst>
              <a:ext uri="{FF2B5EF4-FFF2-40B4-BE49-F238E27FC236}">
                <a16:creationId xmlns:a16="http://schemas.microsoft.com/office/drawing/2014/main" id="{B907129F-CD3D-46B8-A919-65F611FBAC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53DE56-6D0F-4B5E-AC0B-C2ACE4D62F23}"/>
              </a:ext>
            </a:extLst>
          </p:cNvPr>
          <p:cNvSpPr>
            <a:spLocks noGrp="1"/>
          </p:cNvSpPr>
          <p:nvPr>
            <p:ph type="sldNum" sz="quarter" idx="12"/>
          </p:nvPr>
        </p:nvSpPr>
        <p:spPr/>
        <p:txBody>
          <a:bodyPr/>
          <a:lstStyle/>
          <a:p>
            <a:fld id="{35920253-F8E7-4196-8C4F-7F009E23A058}" type="slidenum">
              <a:rPr lang="en-US" smtClean="0"/>
              <a:t>‹#›</a:t>
            </a:fld>
            <a:endParaRPr lang="en-US"/>
          </a:p>
        </p:txBody>
      </p:sp>
    </p:spTree>
    <p:extLst>
      <p:ext uri="{BB962C8B-B14F-4D97-AF65-F5344CB8AC3E}">
        <p14:creationId xmlns:p14="http://schemas.microsoft.com/office/powerpoint/2010/main" val="511888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19D0C-E19E-42D9-98A3-3975ADFBE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4E9A05-20C7-4E4C-87CA-988C054DD2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E8DC3D-AC39-469C-B55D-6ED2927740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528819-FCE5-4872-AF50-760EECC96DEF}"/>
              </a:ext>
            </a:extLst>
          </p:cNvPr>
          <p:cNvSpPr>
            <a:spLocks noGrp="1"/>
          </p:cNvSpPr>
          <p:nvPr>
            <p:ph type="dt" sz="half" idx="10"/>
          </p:nvPr>
        </p:nvSpPr>
        <p:spPr/>
        <p:txBody>
          <a:bodyPr/>
          <a:lstStyle/>
          <a:p>
            <a:fld id="{7325EFC0-F811-4CE6-A326-DD49BA0911A9}" type="datetimeFigureOut">
              <a:rPr lang="en-US" smtClean="0"/>
              <a:t>5/19/2025</a:t>
            </a:fld>
            <a:endParaRPr lang="en-US"/>
          </a:p>
        </p:txBody>
      </p:sp>
      <p:sp>
        <p:nvSpPr>
          <p:cNvPr id="6" name="Footer Placeholder 5">
            <a:extLst>
              <a:ext uri="{FF2B5EF4-FFF2-40B4-BE49-F238E27FC236}">
                <a16:creationId xmlns:a16="http://schemas.microsoft.com/office/drawing/2014/main" id="{5458EECB-9DBD-49CD-B6A3-A33F218584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E3A678-A161-4990-A43D-56F2A5162245}"/>
              </a:ext>
            </a:extLst>
          </p:cNvPr>
          <p:cNvSpPr>
            <a:spLocks noGrp="1"/>
          </p:cNvSpPr>
          <p:nvPr>
            <p:ph type="sldNum" sz="quarter" idx="12"/>
          </p:nvPr>
        </p:nvSpPr>
        <p:spPr/>
        <p:txBody>
          <a:bodyPr/>
          <a:lstStyle/>
          <a:p>
            <a:fld id="{35920253-F8E7-4196-8C4F-7F009E23A058}" type="slidenum">
              <a:rPr lang="en-US" smtClean="0"/>
              <a:t>‹#›</a:t>
            </a:fld>
            <a:endParaRPr lang="en-US"/>
          </a:p>
        </p:txBody>
      </p:sp>
    </p:spTree>
    <p:extLst>
      <p:ext uri="{BB962C8B-B14F-4D97-AF65-F5344CB8AC3E}">
        <p14:creationId xmlns:p14="http://schemas.microsoft.com/office/powerpoint/2010/main" val="4066943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C67D-FF77-4E83-8D8B-41458CB131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C4FB82-6F50-458D-9394-CB1342C9D3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07735C-9089-41CC-B578-0AB1FD9DE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A19C9C-D4BD-444D-BE26-6FBF0197CA46}"/>
              </a:ext>
            </a:extLst>
          </p:cNvPr>
          <p:cNvSpPr>
            <a:spLocks noGrp="1"/>
          </p:cNvSpPr>
          <p:nvPr>
            <p:ph type="dt" sz="half" idx="10"/>
          </p:nvPr>
        </p:nvSpPr>
        <p:spPr/>
        <p:txBody>
          <a:bodyPr/>
          <a:lstStyle/>
          <a:p>
            <a:fld id="{7325EFC0-F811-4CE6-A326-DD49BA0911A9}" type="datetimeFigureOut">
              <a:rPr lang="en-US" smtClean="0"/>
              <a:t>5/19/2025</a:t>
            </a:fld>
            <a:endParaRPr lang="en-US"/>
          </a:p>
        </p:txBody>
      </p:sp>
      <p:sp>
        <p:nvSpPr>
          <p:cNvPr id="6" name="Footer Placeholder 5">
            <a:extLst>
              <a:ext uri="{FF2B5EF4-FFF2-40B4-BE49-F238E27FC236}">
                <a16:creationId xmlns:a16="http://schemas.microsoft.com/office/drawing/2014/main" id="{417FF64D-51DE-4795-A507-5742923EC4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6E146B-7EAD-4445-9509-B394CAA11D18}"/>
              </a:ext>
            </a:extLst>
          </p:cNvPr>
          <p:cNvSpPr>
            <a:spLocks noGrp="1"/>
          </p:cNvSpPr>
          <p:nvPr>
            <p:ph type="sldNum" sz="quarter" idx="12"/>
          </p:nvPr>
        </p:nvSpPr>
        <p:spPr/>
        <p:txBody>
          <a:bodyPr/>
          <a:lstStyle/>
          <a:p>
            <a:fld id="{35920253-F8E7-4196-8C4F-7F009E23A058}" type="slidenum">
              <a:rPr lang="en-US" smtClean="0"/>
              <a:t>‹#›</a:t>
            </a:fld>
            <a:endParaRPr lang="en-US"/>
          </a:p>
        </p:txBody>
      </p:sp>
    </p:spTree>
    <p:extLst>
      <p:ext uri="{BB962C8B-B14F-4D97-AF65-F5344CB8AC3E}">
        <p14:creationId xmlns:p14="http://schemas.microsoft.com/office/powerpoint/2010/main" val="516117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E8C92F-BFE2-4030-AE27-969484327C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05B68C-96A8-4C10-BBA9-5FEC20C007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9BA337-6432-486A-ADCD-9EF3A92F6B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25EFC0-F811-4CE6-A326-DD49BA0911A9}" type="datetimeFigureOut">
              <a:rPr lang="en-US" smtClean="0"/>
              <a:t>5/19/2025</a:t>
            </a:fld>
            <a:endParaRPr lang="en-US"/>
          </a:p>
        </p:txBody>
      </p:sp>
      <p:sp>
        <p:nvSpPr>
          <p:cNvPr id="5" name="Footer Placeholder 4">
            <a:extLst>
              <a:ext uri="{FF2B5EF4-FFF2-40B4-BE49-F238E27FC236}">
                <a16:creationId xmlns:a16="http://schemas.microsoft.com/office/drawing/2014/main" id="{9D318CA4-A05C-40CC-8E93-B817E781C7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5B9F25-454F-4808-B589-1990EAF9A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920253-F8E7-4196-8C4F-7F009E23A058}" type="slidenum">
              <a:rPr lang="en-US" smtClean="0"/>
              <a:t>‹#›</a:t>
            </a:fld>
            <a:endParaRPr lang="en-US"/>
          </a:p>
        </p:txBody>
      </p:sp>
    </p:spTree>
    <p:extLst>
      <p:ext uri="{BB962C8B-B14F-4D97-AF65-F5344CB8AC3E}">
        <p14:creationId xmlns:p14="http://schemas.microsoft.com/office/powerpoint/2010/main" val="484290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64609"/>
            <a:ext cx="10972800" cy="151744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2124421"/>
            <a:ext cx="10972800" cy="600865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8438671"/>
            <a:ext cx="2844800" cy="484739"/>
          </a:xfrm>
          <a:prstGeom prst="rect">
            <a:avLst/>
          </a:prstGeom>
        </p:spPr>
        <p:txBody>
          <a:bodyPr vert="horz" lIns="91440" tIns="45720" rIns="91440" bIns="45720" rtlCol="0" anchor="ctr"/>
          <a:lstStyle>
            <a:lvl1pPr algn="l">
              <a:defRPr sz="1593">
                <a:solidFill>
                  <a:schemeClr val="tx1">
                    <a:tint val="75000"/>
                  </a:schemeClr>
                </a:solidFill>
              </a:defRPr>
            </a:lvl1pPr>
          </a:lstStyle>
          <a:p>
            <a:fld id="{5BCAD085-E8A6-8845-BD4E-CB4CCA059FC4}" type="datetimeFigureOut">
              <a:rPr lang="en-US" smtClean="0"/>
              <a:t>5/19/2025</a:t>
            </a:fld>
            <a:endParaRPr lang="en-US"/>
          </a:p>
        </p:txBody>
      </p:sp>
      <p:sp>
        <p:nvSpPr>
          <p:cNvPr id="5" name="Footer Placeholder 4"/>
          <p:cNvSpPr>
            <a:spLocks noGrp="1"/>
          </p:cNvSpPr>
          <p:nvPr>
            <p:ph type="ftr" sz="quarter" idx="3"/>
          </p:nvPr>
        </p:nvSpPr>
        <p:spPr>
          <a:xfrm>
            <a:off x="4165600" y="8438671"/>
            <a:ext cx="3860800" cy="484739"/>
          </a:xfrm>
          <a:prstGeom prst="rect">
            <a:avLst/>
          </a:prstGeom>
        </p:spPr>
        <p:txBody>
          <a:bodyPr vert="horz" lIns="91440" tIns="45720" rIns="91440" bIns="45720" rtlCol="0" anchor="ctr"/>
          <a:lstStyle>
            <a:lvl1pPr algn="ctr">
              <a:defRPr sz="159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8438671"/>
            <a:ext cx="2844800" cy="484739"/>
          </a:xfrm>
          <a:prstGeom prst="rect">
            <a:avLst/>
          </a:prstGeom>
        </p:spPr>
        <p:txBody>
          <a:bodyPr vert="horz" lIns="91440" tIns="45720" rIns="91440" bIns="45720" rtlCol="0" anchor="ctr"/>
          <a:lstStyle>
            <a:lvl1pPr algn="r">
              <a:defRPr sz="1593">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5175828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6979" rtl="0" eaLnBrk="1" latinLnBrk="0" hangingPunct="1">
        <a:spcBef>
          <a:spcPct val="0"/>
        </a:spcBef>
        <a:buNone/>
        <a:defRPr sz="5841" kern="1200">
          <a:solidFill>
            <a:schemeClr val="tx1"/>
          </a:solidFill>
          <a:latin typeface="+mj-lt"/>
          <a:ea typeface="+mj-ea"/>
          <a:cs typeface="+mj-cs"/>
        </a:defRPr>
      </a:lvl1pPr>
    </p:titleStyle>
    <p:bodyStyle>
      <a:lvl1pPr marL="455234" indent="-455234" algn="l" defTabSz="606979" rtl="0" eaLnBrk="1" latinLnBrk="0" hangingPunct="1">
        <a:spcBef>
          <a:spcPct val="20000"/>
        </a:spcBef>
        <a:buFont typeface="Arial"/>
        <a:buChar char="•"/>
        <a:defRPr sz="4248" kern="1200">
          <a:solidFill>
            <a:schemeClr val="tx1"/>
          </a:solidFill>
          <a:latin typeface="+mn-lt"/>
          <a:ea typeface="+mn-ea"/>
          <a:cs typeface="+mn-cs"/>
        </a:defRPr>
      </a:lvl1pPr>
      <a:lvl2pPr marL="986340" indent="-379362" algn="l" defTabSz="606979" rtl="0" eaLnBrk="1" latinLnBrk="0" hangingPunct="1">
        <a:spcBef>
          <a:spcPct val="20000"/>
        </a:spcBef>
        <a:buFont typeface="Arial"/>
        <a:buChar char="–"/>
        <a:defRPr sz="3717" kern="1200">
          <a:solidFill>
            <a:schemeClr val="tx1"/>
          </a:solidFill>
          <a:latin typeface="+mn-lt"/>
          <a:ea typeface="+mn-ea"/>
          <a:cs typeface="+mn-cs"/>
        </a:defRPr>
      </a:lvl2pPr>
      <a:lvl3pPr marL="1517447" indent="-303489" algn="l" defTabSz="606979" rtl="0" eaLnBrk="1" latinLnBrk="0" hangingPunct="1">
        <a:spcBef>
          <a:spcPct val="20000"/>
        </a:spcBef>
        <a:buFont typeface="Arial"/>
        <a:buChar char="•"/>
        <a:defRPr sz="3186" kern="1200">
          <a:solidFill>
            <a:schemeClr val="tx1"/>
          </a:solidFill>
          <a:latin typeface="+mn-lt"/>
          <a:ea typeface="+mn-ea"/>
          <a:cs typeface="+mn-cs"/>
        </a:defRPr>
      </a:lvl3pPr>
      <a:lvl4pPr marL="2124426" indent="-303489" algn="l" defTabSz="606979" rtl="0" eaLnBrk="1" latinLnBrk="0" hangingPunct="1">
        <a:spcBef>
          <a:spcPct val="20000"/>
        </a:spcBef>
        <a:buFont typeface="Arial"/>
        <a:buChar char="–"/>
        <a:defRPr sz="2655" kern="1200">
          <a:solidFill>
            <a:schemeClr val="tx1"/>
          </a:solidFill>
          <a:latin typeface="+mn-lt"/>
          <a:ea typeface="+mn-ea"/>
          <a:cs typeface="+mn-cs"/>
        </a:defRPr>
      </a:lvl4pPr>
      <a:lvl5pPr marL="2731404" indent="-303489" algn="l" defTabSz="606979" rtl="0" eaLnBrk="1" latinLnBrk="0" hangingPunct="1">
        <a:spcBef>
          <a:spcPct val="20000"/>
        </a:spcBef>
        <a:buFont typeface="Arial"/>
        <a:buChar char="»"/>
        <a:defRPr sz="2655" kern="1200">
          <a:solidFill>
            <a:schemeClr val="tx1"/>
          </a:solidFill>
          <a:latin typeface="+mn-lt"/>
          <a:ea typeface="+mn-ea"/>
          <a:cs typeface="+mn-cs"/>
        </a:defRPr>
      </a:lvl5pPr>
      <a:lvl6pPr marL="3338383" indent="-303489" algn="l" defTabSz="606979" rtl="0" eaLnBrk="1" latinLnBrk="0" hangingPunct="1">
        <a:spcBef>
          <a:spcPct val="20000"/>
        </a:spcBef>
        <a:buFont typeface="Arial"/>
        <a:buChar char="•"/>
        <a:defRPr sz="2655" kern="1200">
          <a:solidFill>
            <a:schemeClr val="tx1"/>
          </a:solidFill>
          <a:latin typeface="+mn-lt"/>
          <a:ea typeface="+mn-ea"/>
          <a:cs typeface="+mn-cs"/>
        </a:defRPr>
      </a:lvl6pPr>
      <a:lvl7pPr marL="3945362" indent="-303489" algn="l" defTabSz="606979" rtl="0" eaLnBrk="1" latinLnBrk="0" hangingPunct="1">
        <a:spcBef>
          <a:spcPct val="20000"/>
        </a:spcBef>
        <a:buFont typeface="Arial"/>
        <a:buChar char="•"/>
        <a:defRPr sz="2655" kern="1200">
          <a:solidFill>
            <a:schemeClr val="tx1"/>
          </a:solidFill>
          <a:latin typeface="+mn-lt"/>
          <a:ea typeface="+mn-ea"/>
          <a:cs typeface="+mn-cs"/>
        </a:defRPr>
      </a:lvl7pPr>
      <a:lvl8pPr marL="4552340" indent="-303489" algn="l" defTabSz="606979" rtl="0" eaLnBrk="1" latinLnBrk="0" hangingPunct="1">
        <a:spcBef>
          <a:spcPct val="20000"/>
        </a:spcBef>
        <a:buFont typeface="Arial"/>
        <a:buChar char="•"/>
        <a:defRPr sz="2655" kern="1200">
          <a:solidFill>
            <a:schemeClr val="tx1"/>
          </a:solidFill>
          <a:latin typeface="+mn-lt"/>
          <a:ea typeface="+mn-ea"/>
          <a:cs typeface="+mn-cs"/>
        </a:defRPr>
      </a:lvl8pPr>
      <a:lvl9pPr marL="5159319" indent="-303489" algn="l" defTabSz="606979" rtl="0" eaLnBrk="1" latinLnBrk="0" hangingPunct="1">
        <a:spcBef>
          <a:spcPct val="20000"/>
        </a:spcBef>
        <a:buFont typeface="Arial"/>
        <a:buChar char="•"/>
        <a:defRPr sz="2655" kern="1200">
          <a:solidFill>
            <a:schemeClr val="tx1"/>
          </a:solidFill>
          <a:latin typeface="+mn-lt"/>
          <a:ea typeface="+mn-ea"/>
          <a:cs typeface="+mn-cs"/>
        </a:defRPr>
      </a:lvl9pPr>
    </p:bodyStyle>
    <p:otherStyle>
      <a:defPPr>
        <a:defRPr lang="en-US"/>
      </a:defPPr>
      <a:lvl1pPr marL="0" algn="l" defTabSz="606979" rtl="0" eaLnBrk="1" latinLnBrk="0" hangingPunct="1">
        <a:defRPr sz="2390" kern="1200">
          <a:solidFill>
            <a:schemeClr val="tx1"/>
          </a:solidFill>
          <a:latin typeface="+mn-lt"/>
          <a:ea typeface="+mn-ea"/>
          <a:cs typeface="+mn-cs"/>
        </a:defRPr>
      </a:lvl1pPr>
      <a:lvl2pPr marL="606979" algn="l" defTabSz="606979" rtl="0" eaLnBrk="1" latinLnBrk="0" hangingPunct="1">
        <a:defRPr sz="2390" kern="1200">
          <a:solidFill>
            <a:schemeClr val="tx1"/>
          </a:solidFill>
          <a:latin typeface="+mn-lt"/>
          <a:ea typeface="+mn-ea"/>
          <a:cs typeface="+mn-cs"/>
        </a:defRPr>
      </a:lvl2pPr>
      <a:lvl3pPr marL="1213957" algn="l" defTabSz="606979" rtl="0" eaLnBrk="1" latinLnBrk="0" hangingPunct="1">
        <a:defRPr sz="2390" kern="1200">
          <a:solidFill>
            <a:schemeClr val="tx1"/>
          </a:solidFill>
          <a:latin typeface="+mn-lt"/>
          <a:ea typeface="+mn-ea"/>
          <a:cs typeface="+mn-cs"/>
        </a:defRPr>
      </a:lvl3pPr>
      <a:lvl4pPr marL="1820936" algn="l" defTabSz="606979" rtl="0" eaLnBrk="1" latinLnBrk="0" hangingPunct="1">
        <a:defRPr sz="2390" kern="1200">
          <a:solidFill>
            <a:schemeClr val="tx1"/>
          </a:solidFill>
          <a:latin typeface="+mn-lt"/>
          <a:ea typeface="+mn-ea"/>
          <a:cs typeface="+mn-cs"/>
        </a:defRPr>
      </a:lvl4pPr>
      <a:lvl5pPr marL="2427915" algn="l" defTabSz="606979" rtl="0" eaLnBrk="1" latinLnBrk="0" hangingPunct="1">
        <a:defRPr sz="2390" kern="1200">
          <a:solidFill>
            <a:schemeClr val="tx1"/>
          </a:solidFill>
          <a:latin typeface="+mn-lt"/>
          <a:ea typeface="+mn-ea"/>
          <a:cs typeface="+mn-cs"/>
        </a:defRPr>
      </a:lvl5pPr>
      <a:lvl6pPr marL="3034894" algn="l" defTabSz="606979" rtl="0" eaLnBrk="1" latinLnBrk="0" hangingPunct="1">
        <a:defRPr sz="2390" kern="1200">
          <a:solidFill>
            <a:schemeClr val="tx1"/>
          </a:solidFill>
          <a:latin typeface="+mn-lt"/>
          <a:ea typeface="+mn-ea"/>
          <a:cs typeface="+mn-cs"/>
        </a:defRPr>
      </a:lvl6pPr>
      <a:lvl7pPr marL="3641872" algn="l" defTabSz="606979" rtl="0" eaLnBrk="1" latinLnBrk="0" hangingPunct="1">
        <a:defRPr sz="2390" kern="1200">
          <a:solidFill>
            <a:schemeClr val="tx1"/>
          </a:solidFill>
          <a:latin typeface="+mn-lt"/>
          <a:ea typeface="+mn-ea"/>
          <a:cs typeface="+mn-cs"/>
        </a:defRPr>
      </a:lvl7pPr>
      <a:lvl8pPr marL="4248851" algn="l" defTabSz="606979" rtl="0" eaLnBrk="1" latinLnBrk="0" hangingPunct="1">
        <a:defRPr sz="2390" kern="1200">
          <a:solidFill>
            <a:schemeClr val="tx1"/>
          </a:solidFill>
          <a:latin typeface="+mn-lt"/>
          <a:ea typeface="+mn-ea"/>
          <a:cs typeface="+mn-cs"/>
        </a:defRPr>
      </a:lvl8pPr>
      <a:lvl9pPr marL="4855830" algn="l" defTabSz="606979" rtl="0" eaLnBrk="1" latinLnBrk="0" hangingPunct="1">
        <a:defRPr sz="239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319" y="274638"/>
            <a:ext cx="8231744"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319" y="1600201"/>
            <a:ext cx="8231744"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319" y="6356351"/>
            <a:ext cx="213415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5/19/2025</a:t>
            </a:fld>
            <a:endParaRPr lang="en-US"/>
          </a:p>
        </p:txBody>
      </p:sp>
      <p:sp>
        <p:nvSpPr>
          <p:cNvPr id="5" name="Footer Placeholder 4"/>
          <p:cNvSpPr>
            <a:spLocks noGrp="1"/>
          </p:cNvSpPr>
          <p:nvPr>
            <p:ph type="ftr" sz="quarter" idx="3"/>
          </p:nvPr>
        </p:nvSpPr>
        <p:spPr>
          <a:xfrm>
            <a:off x="3125014" y="6356351"/>
            <a:ext cx="289635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4907" y="6356351"/>
            <a:ext cx="213415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9850808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C18172-B717-4E66-8EBA-8E3541E488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1" cy="6858000"/>
          </a:xfrm>
          <a:prstGeom prst="rect">
            <a:avLst/>
          </a:prstGeom>
        </p:spPr>
      </p:pic>
      <p:pic>
        <p:nvPicPr>
          <p:cNvPr id="11" name="Picture 10">
            <a:extLst>
              <a:ext uri="{FF2B5EF4-FFF2-40B4-BE49-F238E27FC236}">
                <a16:creationId xmlns:a16="http://schemas.microsoft.com/office/drawing/2014/main" id="{D13E9CDF-46D9-4133-BC45-5A3154913DFB}"/>
              </a:ext>
            </a:extLst>
          </p:cNvPr>
          <p:cNvPicPr>
            <a:picLocks noChangeAspect="1"/>
          </p:cNvPicPr>
          <p:nvPr/>
        </p:nvPicPr>
        <p:blipFill rotWithShape="1">
          <a:blip r:embed="rId3">
            <a:alphaModFix amt="24000"/>
            <a:extLst>
              <a:ext uri="{BEBA8EAE-BF5A-486C-A8C5-ECC9F3942E4B}">
                <a14:imgProps xmlns:a14="http://schemas.microsoft.com/office/drawing/2010/main">
                  <a14:imgLayer r:embed="rId4">
                    <a14:imgEffect>
                      <a14:colorTemperature colorTemp="5500"/>
                    </a14:imgEffect>
                  </a14:imgLayer>
                </a14:imgProps>
              </a:ext>
              <a:ext uri="{28A0092B-C50C-407E-A947-70E740481C1C}">
                <a14:useLocalDpi xmlns:a14="http://schemas.microsoft.com/office/drawing/2010/main" val="0"/>
              </a:ext>
            </a:extLst>
          </a:blip>
          <a:srcRect b="3803"/>
          <a:stretch/>
        </p:blipFill>
        <p:spPr>
          <a:xfrm>
            <a:off x="-1" y="0"/>
            <a:ext cx="12192000" cy="6858000"/>
          </a:xfrm>
          <a:prstGeom prst="rect">
            <a:avLst/>
          </a:prstGeom>
        </p:spPr>
      </p:pic>
      <p:sp>
        <p:nvSpPr>
          <p:cNvPr id="12" name="TextBox 11">
            <a:extLst>
              <a:ext uri="{FF2B5EF4-FFF2-40B4-BE49-F238E27FC236}">
                <a16:creationId xmlns:a16="http://schemas.microsoft.com/office/drawing/2014/main" id="{C6B38270-8AF7-472A-A0C9-35EB16C3690A}"/>
              </a:ext>
            </a:extLst>
          </p:cNvPr>
          <p:cNvSpPr txBox="1"/>
          <p:nvPr/>
        </p:nvSpPr>
        <p:spPr>
          <a:xfrm>
            <a:off x="6095999" y="2119447"/>
            <a:ext cx="4256689" cy="2619104"/>
          </a:xfrm>
          <a:prstGeom prst="rect">
            <a:avLst/>
          </a:prstGeom>
          <a:solidFill>
            <a:schemeClr val="tx1">
              <a:alpha val="65000"/>
            </a:schemeClr>
          </a:solidFill>
          <a:ln w="19050">
            <a:solidFill>
              <a:schemeClr val="bg1"/>
            </a:solidFill>
          </a:ln>
          <a:effectLst>
            <a:outerShdw blurRad="63500" dist="38100" dir="5400000" algn="ctr" rotWithShape="0">
              <a:schemeClr val="tx1">
                <a:alpha val="30000"/>
              </a:schemeClr>
            </a:outerShdw>
          </a:effectLst>
        </p:spPr>
        <p:txBody>
          <a:bodyPr wrap="square" rtlCol="0">
            <a:spAutoFit/>
          </a:bodyPr>
          <a:lstStyle/>
          <a:p>
            <a:pPr algn="ctr"/>
            <a:r>
              <a:rPr lang="en-US" sz="5400" b="1" dirty="0">
                <a:solidFill>
                  <a:schemeClr val="bg1"/>
                </a:solidFill>
                <a:latin typeface="Agency FB" panose="020B0503020202020204" pitchFamily="34" charset="0"/>
              </a:rPr>
              <a:t>IPL ADVERTISING IMPACT ANALYSIS</a:t>
            </a:r>
          </a:p>
        </p:txBody>
      </p:sp>
      <p:pic>
        <p:nvPicPr>
          <p:cNvPr id="16" name="Picture 15">
            <a:extLst>
              <a:ext uri="{FF2B5EF4-FFF2-40B4-BE49-F238E27FC236}">
                <a16:creationId xmlns:a16="http://schemas.microsoft.com/office/drawing/2014/main" id="{9372FD0A-318B-4009-959E-ED9D13B851E8}"/>
              </a:ext>
            </a:extLst>
          </p:cNvPr>
          <p:cNvPicPr>
            <a:picLocks noChangeAspect="1"/>
          </p:cNvPicPr>
          <p:nvPr/>
        </p:nvPicPr>
        <p:blipFill>
          <a:blip r:embed="rId5">
            <a:alphaModFix/>
            <a:extLst>
              <a:ext uri="{28A0092B-C50C-407E-A947-70E740481C1C}">
                <a14:useLocalDpi xmlns:a14="http://schemas.microsoft.com/office/drawing/2010/main" val="0"/>
              </a:ext>
            </a:extLst>
          </a:blip>
          <a:srcRect/>
          <a:stretch/>
        </p:blipFill>
        <p:spPr>
          <a:xfrm>
            <a:off x="2220568" y="2286442"/>
            <a:ext cx="3854411" cy="2285115"/>
          </a:xfrm>
          <a:prstGeom prst="rect">
            <a:avLst/>
          </a:prstGeom>
          <a:ln w="19050">
            <a:solidFill>
              <a:schemeClr val="bg1"/>
            </a:solidFill>
          </a:ln>
        </p:spPr>
      </p:pic>
      <p:sp>
        <p:nvSpPr>
          <p:cNvPr id="2" name="TextBox 1">
            <a:extLst>
              <a:ext uri="{FF2B5EF4-FFF2-40B4-BE49-F238E27FC236}">
                <a16:creationId xmlns:a16="http://schemas.microsoft.com/office/drawing/2014/main" id="{5BD90909-FFD1-4859-89F5-17754C1BCA32}"/>
              </a:ext>
            </a:extLst>
          </p:cNvPr>
          <p:cNvSpPr txBox="1"/>
          <p:nvPr/>
        </p:nvSpPr>
        <p:spPr>
          <a:xfrm>
            <a:off x="8082455" y="6396527"/>
            <a:ext cx="4256689" cy="584775"/>
          </a:xfrm>
          <a:prstGeom prst="rect">
            <a:avLst/>
          </a:prstGeom>
          <a:noFill/>
        </p:spPr>
        <p:txBody>
          <a:bodyPr wrap="square" rtlCol="0">
            <a:spAutoFit/>
          </a:bodyPr>
          <a:lstStyle/>
          <a:p>
            <a:r>
              <a:rPr lang="en-US" sz="3200" dirty="0">
                <a:solidFill>
                  <a:schemeClr val="bg1"/>
                </a:solidFill>
                <a:latin typeface="Segoe UI Variable Display Semib" pitchFamily="2" charset="0"/>
              </a:rPr>
              <a:t>BY: ANURAG MISHRA </a:t>
            </a:r>
          </a:p>
        </p:txBody>
      </p:sp>
      <p:pic>
        <p:nvPicPr>
          <p:cNvPr id="6" name="Picture 5">
            <a:extLst>
              <a:ext uri="{FF2B5EF4-FFF2-40B4-BE49-F238E27FC236}">
                <a16:creationId xmlns:a16="http://schemas.microsoft.com/office/drawing/2014/main" id="{5E26802B-0733-4F36-994C-C05D5391E7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20" y="283779"/>
            <a:ext cx="767255" cy="767255"/>
          </a:xfrm>
          <a:prstGeom prst="rect">
            <a:avLst/>
          </a:prstGeom>
        </p:spPr>
      </p:pic>
    </p:spTree>
    <p:extLst>
      <p:ext uri="{BB962C8B-B14F-4D97-AF65-F5344CB8AC3E}">
        <p14:creationId xmlns:p14="http://schemas.microsoft.com/office/powerpoint/2010/main" val="18782967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FE8719-C392-4A2F-A20C-D4752BFA02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985087553"/>
      </p:ext>
    </p:extLst>
  </p:cSld>
  <p:clrMapOvr>
    <a:masterClrMapping/>
  </p:clrMapOvr>
  <mc:AlternateContent xmlns:mc="http://schemas.openxmlformats.org/markup-compatibility/2006">
    <mc:Choice xmlns:p14="http://schemas.microsoft.com/office/powerpoint/2010/main" Requires="p14">
      <p:transition spd="slow" p14:dur="1500">
        <p:blinds dir="vert"/>
      </p:transition>
    </mc:Choice>
    <mc:Fallback>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FE8719-C392-4A2F-A20C-D4752BFA02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832269357"/>
      </p:ext>
    </p:extLst>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FE8719-C392-4A2F-A20C-D4752BFA02FA}"/>
              </a:ext>
            </a:extLst>
          </p:cNvPr>
          <p:cNvPicPr>
            <a:picLocks noChangeAspect="1"/>
          </p:cNvPicPr>
          <p:nvPr/>
        </p:nvPicPr>
        <p:blipFill rotWithShape="1">
          <a:blip r:embed="rId2">
            <a:extLst>
              <a:ext uri="{28A0092B-C50C-407E-A947-70E740481C1C}">
                <a14:useLocalDpi xmlns:a14="http://schemas.microsoft.com/office/drawing/2010/main" val="0"/>
              </a:ext>
            </a:extLst>
          </a:blip>
          <a:srcRect l="3735"/>
          <a:stretch/>
        </p:blipFill>
        <p:spPr>
          <a:xfrm>
            <a:off x="-1" y="0"/>
            <a:ext cx="12192001" cy="6858000"/>
          </a:xfrm>
          <a:prstGeom prst="rect">
            <a:avLst/>
          </a:prstGeom>
        </p:spPr>
      </p:pic>
    </p:spTree>
    <p:extLst>
      <p:ext uri="{BB962C8B-B14F-4D97-AF65-F5344CB8AC3E}">
        <p14:creationId xmlns:p14="http://schemas.microsoft.com/office/powerpoint/2010/main" val="2682896578"/>
      </p:ext>
    </p:extLst>
  </p:cSld>
  <p:clrMapOvr>
    <a:masterClrMapping/>
  </p:clrMapOvr>
  <mc:AlternateContent xmlns:mc="http://schemas.openxmlformats.org/markup-compatibility/2006">
    <mc:Choice xmlns:p14="http://schemas.microsoft.com/office/powerpoint/2010/main" Requires="p14">
      <p:transition spd="slow" p14:dur="1250">
        <p14:ripp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8E10B0-C736-4357-8963-FAF7E5EBD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11"/>
            <a:ext cx="12192000" cy="6858000"/>
          </a:xfrm>
          <a:prstGeom prst="rect">
            <a:avLst/>
          </a:prstGeom>
        </p:spPr>
      </p:pic>
      <p:pic>
        <p:nvPicPr>
          <p:cNvPr id="5" name="Picture 4">
            <a:extLst>
              <a:ext uri="{FF2B5EF4-FFF2-40B4-BE49-F238E27FC236}">
                <a16:creationId xmlns:a16="http://schemas.microsoft.com/office/drawing/2014/main" id="{F75F7B13-4617-4C69-9D3D-BC2910D9E6BD}"/>
              </a:ext>
            </a:extLst>
          </p:cNvPr>
          <p:cNvPicPr>
            <a:picLocks noChangeAspect="1"/>
          </p:cNvPicPr>
          <p:nvPr/>
        </p:nvPicPr>
        <p:blipFill rotWithShape="1">
          <a:blip r:embed="rId2">
            <a:extLst>
              <a:ext uri="{28A0092B-C50C-407E-A947-70E740481C1C}">
                <a14:useLocalDpi xmlns:a14="http://schemas.microsoft.com/office/drawing/2010/main" val="0"/>
              </a:ext>
            </a:extLst>
          </a:blip>
          <a:srcRect t="11418" r="73923" b="77088"/>
          <a:stretch/>
        </p:blipFill>
        <p:spPr>
          <a:xfrm>
            <a:off x="3352800" y="6550817"/>
            <a:ext cx="2196662" cy="296672"/>
          </a:xfrm>
          <a:prstGeom prst="rect">
            <a:avLst/>
          </a:prstGeom>
        </p:spPr>
      </p:pic>
    </p:spTree>
    <p:extLst>
      <p:ext uri="{BB962C8B-B14F-4D97-AF65-F5344CB8AC3E}">
        <p14:creationId xmlns:p14="http://schemas.microsoft.com/office/powerpoint/2010/main" val="523899431"/>
      </p:ext>
    </p:extLst>
  </p:cSld>
  <p:clrMapOvr>
    <a:masterClrMapping/>
  </p:clrMapOvr>
  <mc:AlternateContent xmlns:mc="http://schemas.openxmlformats.org/markup-compatibility/2006">
    <mc:Choice xmlns:p14="http://schemas.microsoft.com/office/powerpoint/2010/main" Requires="p14">
      <p:transition spd="slow" p14:dur="2500">
        <p14:honeycomb/>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8E10B0-C736-4357-8963-FAF7E5EBD2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285580944"/>
      </p:ext>
    </p:extLst>
  </p:cSld>
  <p:clrMapOvr>
    <a:masterClrMapping/>
  </p:clrMapOvr>
  <mc:AlternateContent xmlns:mc="http://schemas.openxmlformats.org/markup-compatibility/2006">
    <mc:Choice xmlns:p14="http://schemas.microsoft.com/office/powerpoint/2010/main" Requires="p14">
      <p:transition spd="slow" p14:dur="2250">
        <p14:glitter pattern="hexagon"/>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2922"/>
        </a:solidFill>
        <a:effectLst/>
      </p:bgPr>
    </p:bg>
    <p:spTree>
      <p:nvGrpSpPr>
        <p:cNvPr id="1" name=""/>
        <p:cNvGrpSpPr/>
        <p:nvPr/>
      </p:nvGrpSpPr>
      <p:grpSpPr>
        <a:xfrm>
          <a:off x="0" y="0"/>
          <a:ext cx="0" cy="0"/>
          <a:chOff x="0" y="0"/>
          <a:chExt cx="0" cy="0"/>
        </a:xfrm>
      </p:grpSpPr>
      <p:sp>
        <p:nvSpPr>
          <p:cNvPr id="2" name="TextBox 1"/>
          <p:cNvSpPr txBox="1"/>
          <p:nvPr/>
        </p:nvSpPr>
        <p:spPr>
          <a:xfrm>
            <a:off x="2107379" y="7343"/>
            <a:ext cx="8203270" cy="1015663"/>
          </a:xfrm>
          <a:prstGeom prst="rect">
            <a:avLst/>
          </a:prstGeom>
          <a:noFill/>
        </p:spPr>
        <p:txBody>
          <a:bodyPr wrap="square">
            <a:spAutoFit/>
          </a:bodyPr>
          <a:lstStyle/>
          <a:p>
            <a:pPr defTabSz="606979"/>
            <a:r>
              <a:rPr sz="6000" b="1" dirty="0">
                <a:solidFill>
                  <a:srgbClr val="FFC000"/>
                </a:solidFill>
                <a:latin typeface="Agency FB" panose="020B0503020202020204" pitchFamily="34" charset="0"/>
              </a:rPr>
              <a:t>PLAYER ENDORSEMENT ETHICS</a:t>
            </a:r>
          </a:p>
        </p:txBody>
      </p:sp>
      <p:sp>
        <p:nvSpPr>
          <p:cNvPr id="3" name="Rectangle 2"/>
          <p:cNvSpPr/>
          <p:nvPr/>
        </p:nvSpPr>
        <p:spPr>
          <a:xfrm>
            <a:off x="390414" y="980966"/>
            <a:ext cx="11411172" cy="1834323"/>
          </a:xfrm>
          <a:prstGeom prst="rect">
            <a:avLst/>
          </a:prstGeom>
          <a:solidFill>
            <a:srgbClr val="3C3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6979"/>
            <a:r>
              <a:rPr sz="2800" b="1" dirty="0">
                <a:solidFill>
                  <a:srgbClr val="FFFFFF"/>
                </a:solidFill>
                <a:latin typeface="Calibri"/>
              </a:rPr>
              <a:t>⚽ </a:t>
            </a:r>
            <a:r>
              <a:rPr sz="2800" b="1" dirty="0">
                <a:solidFill>
                  <a:srgbClr val="FFFF00"/>
                </a:solidFill>
                <a:latin typeface="Calibri"/>
              </a:rPr>
              <a:t>Problem Statement</a:t>
            </a:r>
          </a:p>
          <a:p>
            <a:pPr marL="342900" indent="-342900" defTabSz="606979">
              <a:buFont typeface="Arial" panose="020B0604020202020204" pitchFamily="34" charset="0"/>
              <a:buChar char="•"/>
              <a:defRPr sz="1600">
                <a:solidFill>
                  <a:srgbClr val="FFFFFF"/>
                </a:solidFill>
              </a:defRPr>
            </a:pPr>
            <a:r>
              <a:rPr sz="2400" dirty="0">
                <a:solidFill>
                  <a:srgbClr val="FFFFFF"/>
                </a:solidFill>
                <a:latin typeface="Calibri"/>
              </a:rPr>
              <a:t>IPL players are endorsing harmful product categories: pan masala, fantasy apps</a:t>
            </a:r>
          </a:p>
          <a:p>
            <a:pPr marL="342900" indent="-342900" defTabSz="606979">
              <a:buFont typeface="Arial" panose="020B0604020202020204" pitchFamily="34" charset="0"/>
              <a:buChar char="•"/>
              <a:defRPr sz="1600">
                <a:solidFill>
                  <a:srgbClr val="FFFFFF"/>
                </a:solidFill>
              </a:defRPr>
            </a:pPr>
            <a:r>
              <a:rPr sz="2400" dirty="0">
                <a:solidFill>
                  <a:srgbClr val="FFFFFF"/>
                </a:solidFill>
                <a:latin typeface="Calibri"/>
              </a:rPr>
              <a:t>Lack of guidelines to assess brand impact before signing deals</a:t>
            </a:r>
          </a:p>
          <a:p>
            <a:pPr marL="342900" indent="-342900" defTabSz="606979">
              <a:buFont typeface="Arial" panose="020B0604020202020204" pitchFamily="34" charset="0"/>
              <a:buChar char="•"/>
              <a:defRPr sz="1600">
                <a:solidFill>
                  <a:srgbClr val="FFFFFF"/>
                </a:solidFill>
              </a:defRPr>
            </a:pPr>
            <a:r>
              <a:rPr sz="2400" dirty="0">
                <a:solidFill>
                  <a:srgbClr val="FFFFFF"/>
                </a:solidFill>
                <a:latin typeface="Calibri"/>
              </a:rPr>
              <a:t>No accountability for the public health/social influence of these endorsements</a:t>
            </a:r>
          </a:p>
        </p:txBody>
      </p:sp>
      <p:sp>
        <p:nvSpPr>
          <p:cNvPr id="4" name="Rectangle 3"/>
          <p:cNvSpPr/>
          <p:nvPr/>
        </p:nvSpPr>
        <p:spPr>
          <a:xfrm>
            <a:off x="390414" y="3000481"/>
            <a:ext cx="11411172" cy="1834322"/>
          </a:xfrm>
          <a:prstGeom prst="rect">
            <a:avLst/>
          </a:prstGeom>
          <a:solidFill>
            <a:srgbClr val="3C3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6979"/>
            <a:r>
              <a:rPr sz="2800" b="1" dirty="0">
                <a:solidFill>
                  <a:srgbClr val="FFFFFF"/>
                </a:solidFill>
                <a:latin typeface="Calibri"/>
              </a:rPr>
              <a:t>🧑‍💼 </a:t>
            </a:r>
            <a:r>
              <a:rPr sz="2800" b="1" dirty="0">
                <a:solidFill>
                  <a:srgbClr val="FFFF00"/>
                </a:solidFill>
                <a:latin typeface="Calibri"/>
              </a:rPr>
              <a:t>Why It Matters</a:t>
            </a:r>
          </a:p>
          <a:p>
            <a:pPr marL="342900" indent="-342900" defTabSz="606979">
              <a:buFont typeface="Arial" panose="020B0604020202020204" pitchFamily="34" charset="0"/>
              <a:buChar char="•"/>
              <a:defRPr sz="1600">
                <a:solidFill>
                  <a:srgbClr val="FFFFFF"/>
                </a:solidFill>
              </a:defRPr>
            </a:pPr>
            <a:r>
              <a:rPr sz="2400" dirty="0">
                <a:solidFill>
                  <a:srgbClr val="FFFFFF"/>
                </a:solidFill>
                <a:latin typeface="Calibri"/>
              </a:rPr>
              <a:t>Athletes are aspirational role models, especially for youth</a:t>
            </a:r>
          </a:p>
          <a:p>
            <a:pPr marL="342900" indent="-342900" defTabSz="606979">
              <a:buFont typeface="Arial" panose="020B0604020202020204" pitchFamily="34" charset="0"/>
              <a:buChar char="•"/>
              <a:defRPr sz="1600">
                <a:solidFill>
                  <a:srgbClr val="FFFFFF"/>
                </a:solidFill>
              </a:defRPr>
            </a:pPr>
            <a:r>
              <a:rPr sz="2400" dirty="0">
                <a:solidFill>
                  <a:srgbClr val="FFFFFF"/>
                </a:solidFill>
                <a:latin typeface="Calibri"/>
              </a:rPr>
              <a:t>Misleading endorsements normalize risky behaviors (gambling, tobacco)</a:t>
            </a:r>
          </a:p>
          <a:p>
            <a:pPr marL="342900" indent="-342900" defTabSz="606979">
              <a:buFont typeface="Arial" panose="020B0604020202020204" pitchFamily="34" charset="0"/>
              <a:buChar char="•"/>
              <a:defRPr sz="1600">
                <a:solidFill>
                  <a:srgbClr val="FFFFFF"/>
                </a:solidFill>
              </a:defRPr>
            </a:pPr>
            <a:r>
              <a:rPr sz="2400" dirty="0">
                <a:solidFill>
                  <a:srgbClr val="FFFFFF"/>
                </a:solidFill>
                <a:latin typeface="Calibri"/>
              </a:rPr>
              <a:t>Damages long-term reputation of both players and IPL</a:t>
            </a:r>
          </a:p>
        </p:txBody>
      </p:sp>
      <p:sp>
        <p:nvSpPr>
          <p:cNvPr id="5" name="Rectangle 4"/>
          <p:cNvSpPr/>
          <p:nvPr/>
        </p:nvSpPr>
        <p:spPr>
          <a:xfrm>
            <a:off x="390414" y="5046060"/>
            <a:ext cx="11411172" cy="1678477"/>
          </a:xfrm>
          <a:prstGeom prst="rect">
            <a:avLst/>
          </a:prstGeom>
          <a:solidFill>
            <a:srgbClr val="3C3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6979"/>
            <a:r>
              <a:rPr sz="2800" b="1" dirty="0">
                <a:solidFill>
                  <a:srgbClr val="FFFFFF"/>
                </a:solidFill>
                <a:latin typeface="Calibri"/>
              </a:rPr>
              <a:t>🛡️ </a:t>
            </a:r>
            <a:r>
              <a:rPr sz="2800" b="1" dirty="0">
                <a:solidFill>
                  <a:srgbClr val="FFFF00"/>
                </a:solidFill>
                <a:latin typeface="Calibri"/>
              </a:rPr>
              <a:t>Proposed Framework</a:t>
            </a:r>
          </a:p>
          <a:p>
            <a:pPr marL="342900" indent="-342900" defTabSz="606979">
              <a:buFont typeface="Arial" panose="020B0604020202020204" pitchFamily="34" charset="0"/>
              <a:buChar char="•"/>
              <a:defRPr sz="1600">
                <a:solidFill>
                  <a:srgbClr val="FFFFFF"/>
                </a:solidFill>
              </a:defRPr>
            </a:pPr>
            <a:r>
              <a:rPr sz="2400" dirty="0">
                <a:solidFill>
                  <a:srgbClr val="FFFFFF"/>
                </a:solidFill>
                <a:latin typeface="Calibri"/>
              </a:rPr>
              <a:t>Ethics review before signing brand partnerships</a:t>
            </a:r>
          </a:p>
          <a:p>
            <a:pPr marL="342900" indent="-342900" defTabSz="606979">
              <a:buFont typeface="Arial" panose="020B0604020202020204" pitchFamily="34" charset="0"/>
              <a:buChar char="•"/>
              <a:defRPr sz="1600">
                <a:solidFill>
                  <a:srgbClr val="FFFFFF"/>
                </a:solidFill>
              </a:defRPr>
            </a:pPr>
            <a:r>
              <a:rPr sz="2400" dirty="0">
                <a:solidFill>
                  <a:srgbClr val="FFFFFF"/>
                </a:solidFill>
                <a:latin typeface="Calibri"/>
              </a:rPr>
              <a:t>Public disclosure of endorsement categories</a:t>
            </a:r>
          </a:p>
          <a:p>
            <a:pPr marL="342900" indent="-342900" defTabSz="606979">
              <a:buFont typeface="Arial" panose="020B0604020202020204" pitchFamily="34" charset="0"/>
              <a:buChar char="•"/>
              <a:defRPr sz="1600">
                <a:solidFill>
                  <a:srgbClr val="FFFFFF"/>
                </a:solidFill>
              </a:defRPr>
            </a:pPr>
            <a:r>
              <a:rPr sz="2400" dirty="0">
                <a:solidFill>
                  <a:srgbClr val="FFFFFF"/>
                </a:solidFill>
                <a:latin typeface="Calibri"/>
              </a:rPr>
              <a:t>Voluntary “Responsible Athlete Pledge” promoted by BCCI</a:t>
            </a:r>
          </a:p>
        </p:txBody>
      </p:sp>
    </p:spTree>
  </p:cSld>
  <p:clrMapOvr>
    <a:masterClrMapping/>
  </p:clrMapOvr>
  <mc:AlternateContent xmlns:mc="http://schemas.openxmlformats.org/markup-compatibility/2006">
    <mc:Choice xmlns:p14="http://schemas.microsoft.com/office/powerpoint/2010/main" Requires="p14">
      <p:transition spd="slow" p14:dur="2250">
        <p14:vortex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1"/>
          <p:cNvSpPr txBox="1"/>
          <p:nvPr/>
        </p:nvSpPr>
        <p:spPr>
          <a:xfrm>
            <a:off x="2260655" y="21917"/>
            <a:ext cx="7670690" cy="830997"/>
          </a:xfrm>
          <a:prstGeom prst="rect">
            <a:avLst/>
          </a:prstGeom>
          <a:noFill/>
        </p:spPr>
        <p:txBody>
          <a:bodyPr wrap="none">
            <a:spAutoFit/>
          </a:bodyPr>
          <a:lstStyle/>
          <a:p>
            <a:pPr defTabSz="457200"/>
            <a:r>
              <a:rPr sz="4800" b="1" dirty="0">
                <a:solidFill>
                  <a:srgbClr val="FFC000"/>
                </a:solidFill>
                <a:latin typeface="Agency FB" panose="020B0503020202020204" pitchFamily="34" charset="0"/>
              </a:rPr>
              <a:t>FUTURE-PROOFING IPL ADVERTISING</a:t>
            </a:r>
          </a:p>
        </p:txBody>
      </p:sp>
      <p:sp>
        <p:nvSpPr>
          <p:cNvPr id="3" name="Rounded Rectangle 2"/>
          <p:cNvSpPr/>
          <p:nvPr/>
        </p:nvSpPr>
        <p:spPr>
          <a:xfrm>
            <a:off x="458788" y="990074"/>
            <a:ext cx="11274552" cy="1719493"/>
          </a:xfrm>
          <a:prstGeom prst="roundRect">
            <a:avLst/>
          </a:prstGeom>
          <a:solidFill>
            <a:srgbClr val="2A2A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sz="2800" b="1" dirty="0">
                <a:solidFill>
                  <a:srgbClr val="FFFF00"/>
                </a:solidFill>
                <a:latin typeface="Calibri"/>
              </a:rPr>
              <a:t>🚀 Vision</a:t>
            </a:r>
          </a:p>
          <a:p>
            <a:pPr marL="342900" indent="-342900" defTabSz="457200">
              <a:buFont typeface="Arial" panose="020B0604020202020204" pitchFamily="34" charset="0"/>
              <a:buChar char="•"/>
              <a:defRPr sz="1800">
                <a:solidFill>
                  <a:srgbClr val="FFFFFF"/>
                </a:solidFill>
              </a:defRPr>
            </a:pPr>
            <a:r>
              <a:rPr sz="2400" dirty="0">
                <a:solidFill>
                  <a:srgbClr val="FFFFFF"/>
                </a:solidFill>
                <a:latin typeface="Calibri"/>
              </a:rPr>
              <a:t>IPL as a leader in ethical sports advertising globally</a:t>
            </a:r>
          </a:p>
          <a:p>
            <a:pPr marL="342900" indent="-342900" defTabSz="457200">
              <a:buFont typeface="Arial" panose="020B0604020202020204" pitchFamily="34" charset="0"/>
              <a:buChar char="•"/>
              <a:defRPr sz="1800">
                <a:solidFill>
                  <a:srgbClr val="FFFFFF"/>
                </a:solidFill>
              </a:defRPr>
            </a:pPr>
            <a:r>
              <a:rPr sz="2400" dirty="0">
                <a:solidFill>
                  <a:srgbClr val="FFFFFF"/>
                </a:solidFill>
                <a:latin typeface="Calibri"/>
              </a:rPr>
              <a:t>Balanced monetization with public trust and responsibility</a:t>
            </a:r>
          </a:p>
          <a:p>
            <a:pPr marL="342900" indent="-342900" defTabSz="457200">
              <a:buFont typeface="Arial" panose="020B0604020202020204" pitchFamily="34" charset="0"/>
              <a:buChar char="•"/>
              <a:defRPr sz="1800">
                <a:solidFill>
                  <a:srgbClr val="FFFFFF"/>
                </a:solidFill>
              </a:defRPr>
            </a:pPr>
            <a:r>
              <a:rPr sz="2400" dirty="0">
                <a:solidFill>
                  <a:srgbClr val="FFFFFF"/>
                </a:solidFill>
                <a:latin typeface="Calibri"/>
              </a:rPr>
              <a:t>Align with international standards (FIFA/Olympics)</a:t>
            </a:r>
            <a:endParaRPr lang="en-US" sz="2400" dirty="0">
              <a:solidFill>
                <a:srgbClr val="FFFFFF"/>
              </a:solidFill>
              <a:latin typeface="Calibri"/>
            </a:endParaRPr>
          </a:p>
        </p:txBody>
      </p:sp>
      <p:sp>
        <p:nvSpPr>
          <p:cNvPr id="4" name="Rounded Rectangle 3"/>
          <p:cNvSpPr/>
          <p:nvPr/>
        </p:nvSpPr>
        <p:spPr>
          <a:xfrm>
            <a:off x="458724" y="2920826"/>
            <a:ext cx="11274552" cy="1828800"/>
          </a:xfrm>
          <a:prstGeom prst="roundRect">
            <a:avLst/>
          </a:prstGeom>
          <a:solidFill>
            <a:srgbClr val="2A2A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sz="2800" b="1" dirty="0">
                <a:solidFill>
                  <a:srgbClr val="FFFFFF"/>
                </a:solidFill>
                <a:latin typeface="Calibri"/>
              </a:rPr>
              <a:t>🧩 </a:t>
            </a:r>
            <a:r>
              <a:rPr sz="2800" b="1" dirty="0">
                <a:solidFill>
                  <a:srgbClr val="FFFF00"/>
                </a:solidFill>
                <a:latin typeface="Calibri"/>
              </a:rPr>
              <a:t>Key Strategic Moves</a:t>
            </a:r>
          </a:p>
          <a:p>
            <a:pPr marL="342900" indent="-342900" defTabSz="457200">
              <a:buFont typeface="Arial" panose="020B0604020202020204" pitchFamily="34" charset="0"/>
              <a:buChar char="•"/>
              <a:defRPr sz="1800">
                <a:solidFill>
                  <a:srgbClr val="FFFFFF"/>
                </a:solidFill>
              </a:defRPr>
            </a:pPr>
            <a:r>
              <a:rPr sz="2400" dirty="0">
                <a:solidFill>
                  <a:srgbClr val="FFFFFF"/>
                </a:solidFill>
                <a:latin typeface="Calibri"/>
              </a:rPr>
              <a:t>Create an independent Advertising Ethics Council under BCCI</a:t>
            </a:r>
          </a:p>
          <a:p>
            <a:pPr marL="342900" indent="-342900" defTabSz="457200">
              <a:buFont typeface="Arial" panose="020B0604020202020204" pitchFamily="34" charset="0"/>
              <a:buChar char="•"/>
              <a:defRPr sz="1800">
                <a:solidFill>
                  <a:srgbClr val="FFFFFF"/>
                </a:solidFill>
              </a:defRPr>
            </a:pPr>
            <a:r>
              <a:rPr sz="2400" dirty="0">
                <a:solidFill>
                  <a:srgbClr val="FFFFFF"/>
                </a:solidFill>
                <a:latin typeface="Calibri"/>
              </a:rPr>
              <a:t>Categorize brands by health/social risk tier before approval</a:t>
            </a:r>
          </a:p>
          <a:p>
            <a:pPr marL="342900" indent="-342900" defTabSz="457200">
              <a:buFont typeface="Arial" panose="020B0604020202020204" pitchFamily="34" charset="0"/>
              <a:buChar char="•"/>
              <a:defRPr sz="1800">
                <a:solidFill>
                  <a:srgbClr val="FFFFFF"/>
                </a:solidFill>
              </a:defRPr>
            </a:pPr>
            <a:r>
              <a:rPr sz="2400" dirty="0">
                <a:solidFill>
                  <a:srgbClr val="FFFFFF"/>
                </a:solidFill>
                <a:latin typeface="Calibri"/>
              </a:rPr>
              <a:t>Promote health-positive, youth-focused brands in prime slots</a:t>
            </a:r>
            <a:endParaRPr lang="en-US" sz="2400" dirty="0">
              <a:solidFill>
                <a:srgbClr val="FFFFFF"/>
              </a:solidFill>
              <a:latin typeface="Calibri"/>
            </a:endParaRPr>
          </a:p>
        </p:txBody>
      </p:sp>
      <p:sp>
        <p:nvSpPr>
          <p:cNvPr id="5" name="Rounded Rectangle 4"/>
          <p:cNvSpPr/>
          <p:nvPr/>
        </p:nvSpPr>
        <p:spPr>
          <a:xfrm>
            <a:off x="458724" y="4960885"/>
            <a:ext cx="11274552" cy="1828800"/>
          </a:xfrm>
          <a:prstGeom prst="roundRect">
            <a:avLst/>
          </a:prstGeom>
          <a:solidFill>
            <a:srgbClr val="2A2A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sz="2800" b="1" dirty="0">
                <a:solidFill>
                  <a:srgbClr val="FFFFFF"/>
                </a:solidFill>
                <a:latin typeface="Calibri"/>
              </a:rPr>
              <a:t>📈 </a:t>
            </a:r>
            <a:r>
              <a:rPr sz="2800" b="1" dirty="0">
                <a:solidFill>
                  <a:srgbClr val="FFFF00"/>
                </a:solidFill>
                <a:latin typeface="Calibri"/>
              </a:rPr>
              <a:t>Long-Term Impact</a:t>
            </a:r>
          </a:p>
          <a:p>
            <a:pPr marL="285750" indent="-285750" defTabSz="457200">
              <a:buFont typeface="Arial" panose="020B0604020202020204" pitchFamily="34" charset="0"/>
              <a:buChar char="•"/>
              <a:defRPr sz="1800">
                <a:solidFill>
                  <a:srgbClr val="FFFFFF"/>
                </a:solidFill>
              </a:defRPr>
            </a:pPr>
            <a:r>
              <a:rPr sz="2400" dirty="0">
                <a:solidFill>
                  <a:srgbClr val="FFFFFF"/>
                </a:solidFill>
                <a:latin typeface="Calibri"/>
              </a:rPr>
              <a:t>Reduce youth exposure to addictive/harmful ads</a:t>
            </a:r>
          </a:p>
          <a:p>
            <a:pPr marL="285750" indent="-285750" defTabSz="457200">
              <a:buFont typeface="Arial" panose="020B0604020202020204" pitchFamily="34" charset="0"/>
              <a:buChar char="•"/>
              <a:defRPr sz="1800">
                <a:solidFill>
                  <a:srgbClr val="FFFFFF"/>
                </a:solidFill>
              </a:defRPr>
            </a:pPr>
            <a:r>
              <a:rPr sz="2400" dirty="0">
                <a:solidFill>
                  <a:srgbClr val="FFFFFF"/>
                </a:solidFill>
                <a:latin typeface="Calibri"/>
              </a:rPr>
              <a:t>Improve India's global image in ethical sports governance</a:t>
            </a:r>
          </a:p>
          <a:p>
            <a:pPr marL="285750" indent="-285750" defTabSz="457200">
              <a:buFont typeface="Arial" panose="020B0604020202020204" pitchFamily="34" charset="0"/>
              <a:buChar char="•"/>
              <a:defRPr sz="1800">
                <a:solidFill>
                  <a:srgbClr val="FFFFFF"/>
                </a:solidFill>
              </a:defRPr>
            </a:pPr>
            <a:r>
              <a:rPr sz="2400" dirty="0">
                <a:solidFill>
                  <a:srgbClr val="FFFFFF"/>
                </a:solidFill>
                <a:latin typeface="Calibri"/>
              </a:rPr>
              <a:t>Encourage responsible partnerships between players, brands, fans</a:t>
            </a:r>
            <a:endParaRPr lang="en-US" sz="2400" dirty="0">
              <a:solidFill>
                <a:srgbClr val="FFFFFF"/>
              </a:solidFill>
              <a:latin typeface="Calibri"/>
            </a:endParaRPr>
          </a:p>
        </p:txBody>
      </p:sp>
    </p:spTree>
  </p:cSld>
  <p:clrMapOvr>
    <a:masterClrMapping/>
  </p:clrMapOvr>
  <mc:AlternateContent xmlns:mc="http://schemas.openxmlformats.org/markup-compatibility/2006">
    <mc:Choice xmlns:p14="http://schemas.microsoft.com/office/powerpoint/2010/main" Requires="p14">
      <p:transition spd="slow" p14:dur="1750">
        <p14:shred/>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FE8719-C392-4A2F-A20C-D4752BFA02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9662492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1"/>
          <p:cNvSpPr txBox="1"/>
          <p:nvPr/>
        </p:nvSpPr>
        <p:spPr>
          <a:xfrm>
            <a:off x="2530761" y="0"/>
            <a:ext cx="7130478" cy="1015663"/>
          </a:xfrm>
          <a:prstGeom prst="rect">
            <a:avLst/>
          </a:prstGeom>
          <a:noFill/>
        </p:spPr>
        <p:txBody>
          <a:bodyPr wrap="none">
            <a:spAutoFit/>
          </a:bodyPr>
          <a:lstStyle/>
          <a:p>
            <a:pPr defTabSz="457200"/>
            <a:r>
              <a:rPr sz="6000" b="1" dirty="0">
                <a:solidFill>
                  <a:srgbClr val="FFC000"/>
                </a:solidFill>
                <a:latin typeface="Agency FB" panose="020B0503020202020204" pitchFamily="34" charset="0"/>
              </a:rPr>
              <a:t>CONCLUSION &amp; LEARNINGS</a:t>
            </a:r>
          </a:p>
        </p:txBody>
      </p:sp>
      <p:sp>
        <p:nvSpPr>
          <p:cNvPr id="3" name="Rounded Rectangle 2"/>
          <p:cNvSpPr/>
          <p:nvPr/>
        </p:nvSpPr>
        <p:spPr>
          <a:xfrm>
            <a:off x="458788" y="965718"/>
            <a:ext cx="11274552" cy="1830033"/>
          </a:xfrm>
          <a:prstGeom prst="roundRect">
            <a:avLst/>
          </a:prstGeom>
          <a:solidFill>
            <a:srgbClr val="2A2A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sz="2800" b="1" dirty="0">
                <a:solidFill>
                  <a:srgbClr val="FFFF00"/>
                </a:solidFill>
                <a:latin typeface="Calibri"/>
              </a:rPr>
              <a:t>📌 Project Summary</a:t>
            </a:r>
          </a:p>
          <a:p>
            <a:pPr marL="342900" indent="-342900" defTabSz="457200">
              <a:buFont typeface="Arial" panose="020B0604020202020204" pitchFamily="34" charset="0"/>
              <a:buChar char="•"/>
              <a:defRPr sz="1800">
                <a:solidFill>
                  <a:srgbClr val="FFFFFF"/>
                </a:solidFill>
              </a:defRPr>
            </a:pPr>
            <a:r>
              <a:rPr sz="2400" dirty="0">
                <a:solidFill>
                  <a:schemeClr val="bg1"/>
                </a:solidFill>
                <a:latin typeface="Calibri"/>
              </a:rPr>
              <a:t>Analyzed IPL’s 2025 advertising for both revenue and ethical impact</a:t>
            </a:r>
          </a:p>
          <a:p>
            <a:pPr marL="342900" indent="-342900" defTabSz="457200">
              <a:buFont typeface="Arial" panose="020B0604020202020204" pitchFamily="34" charset="0"/>
              <a:buChar char="•"/>
              <a:defRPr sz="1800">
                <a:solidFill>
                  <a:srgbClr val="FFFFFF"/>
                </a:solidFill>
              </a:defRPr>
            </a:pPr>
            <a:r>
              <a:rPr sz="2400" dirty="0">
                <a:solidFill>
                  <a:schemeClr val="bg1"/>
                </a:solidFill>
                <a:latin typeface="Calibri"/>
              </a:rPr>
              <a:t>Used SQL (PostgreSQL) + Power BI to derive insights from 4 datasets</a:t>
            </a:r>
          </a:p>
          <a:p>
            <a:pPr marL="342900" indent="-342900" defTabSz="457200">
              <a:buFont typeface="Arial" panose="020B0604020202020204" pitchFamily="34" charset="0"/>
              <a:buChar char="•"/>
              <a:defRPr sz="1800">
                <a:solidFill>
                  <a:srgbClr val="FFFFFF"/>
                </a:solidFill>
              </a:defRPr>
            </a:pPr>
            <a:r>
              <a:rPr sz="2400" dirty="0">
                <a:solidFill>
                  <a:schemeClr val="bg1"/>
                </a:solidFill>
                <a:latin typeface="Calibri"/>
              </a:rPr>
              <a:t>Built a KPI-driven dashboard &amp; AEI (Advertising Ethics Index)</a:t>
            </a:r>
          </a:p>
        </p:txBody>
      </p:sp>
      <p:sp>
        <p:nvSpPr>
          <p:cNvPr id="4" name="Rounded Rectangle 3"/>
          <p:cNvSpPr/>
          <p:nvPr/>
        </p:nvSpPr>
        <p:spPr>
          <a:xfrm>
            <a:off x="458788" y="2929278"/>
            <a:ext cx="11274552" cy="1828800"/>
          </a:xfrm>
          <a:prstGeom prst="roundRect">
            <a:avLst/>
          </a:prstGeom>
          <a:solidFill>
            <a:srgbClr val="2A2A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sz="2800" b="1" dirty="0">
                <a:solidFill>
                  <a:srgbClr val="FFFF00"/>
                </a:solidFill>
                <a:latin typeface="Calibri"/>
              </a:rPr>
              <a:t>🧠 Key Takeaways</a:t>
            </a:r>
          </a:p>
          <a:p>
            <a:pPr marL="342900" indent="-342900" defTabSz="457200">
              <a:buFont typeface="Arial" panose="020B0604020202020204" pitchFamily="34" charset="0"/>
              <a:buChar char="•"/>
              <a:defRPr sz="1800">
                <a:solidFill>
                  <a:srgbClr val="FFFFFF"/>
                </a:solidFill>
              </a:defRPr>
            </a:pPr>
            <a:r>
              <a:rPr sz="2400" dirty="0">
                <a:solidFill>
                  <a:srgbClr val="FFFFFF"/>
                </a:solidFill>
                <a:latin typeface="Calibri"/>
              </a:rPr>
              <a:t>High-revenue ads often have serious health/social risks</a:t>
            </a:r>
          </a:p>
          <a:p>
            <a:pPr marL="342900" indent="-342900" defTabSz="457200">
              <a:buFont typeface="Arial" panose="020B0604020202020204" pitchFamily="34" charset="0"/>
              <a:buChar char="•"/>
              <a:defRPr sz="1800">
                <a:solidFill>
                  <a:srgbClr val="FFFFFF"/>
                </a:solidFill>
              </a:defRPr>
            </a:pPr>
            <a:r>
              <a:rPr sz="2400" dirty="0">
                <a:solidFill>
                  <a:srgbClr val="FFFFFF"/>
                </a:solidFill>
                <a:latin typeface="Calibri"/>
              </a:rPr>
              <a:t>51M+ potentially impacted; ₹1.5L Cr public burden from pan masala</a:t>
            </a:r>
          </a:p>
          <a:p>
            <a:pPr marL="342900" indent="-342900" defTabSz="457200">
              <a:buFont typeface="Arial" panose="020B0604020202020204" pitchFamily="34" charset="0"/>
              <a:buChar char="•"/>
              <a:defRPr sz="1800">
                <a:solidFill>
                  <a:srgbClr val="FFFFFF"/>
                </a:solidFill>
              </a:defRPr>
            </a:pPr>
            <a:r>
              <a:rPr sz="2400" dirty="0">
                <a:solidFill>
                  <a:srgbClr val="FFFFFF"/>
                </a:solidFill>
                <a:latin typeface="Calibri"/>
              </a:rPr>
              <a:t>Fantasy gaming ads exploit legal gray zones</a:t>
            </a:r>
          </a:p>
        </p:txBody>
      </p:sp>
      <p:sp>
        <p:nvSpPr>
          <p:cNvPr id="5" name="Rounded Rectangle 4"/>
          <p:cNvSpPr/>
          <p:nvPr/>
        </p:nvSpPr>
        <p:spPr>
          <a:xfrm>
            <a:off x="458788" y="4902115"/>
            <a:ext cx="11274552" cy="1871805"/>
          </a:xfrm>
          <a:prstGeom prst="roundRect">
            <a:avLst/>
          </a:prstGeom>
          <a:solidFill>
            <a:srgbClr val="2A2A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sz="2800" b="1" dirty="0">
                <a:solidFill>
                  <a:srgbClr val="FFFF00"/>
                </a:solidFill>
                <a:latin typeface="Calibri"/>
              </a:rPr>
              <a:t>🎓 Personal Learning</a:t>
            </a:r>
          </a:p>
          <a:p>
            <a:pPr marL="285750" indent="-285750" defTabSz="457200">
              <a:buFont typeface="Arial" panose="020B0604020202020204" pitchFamily="34" charset="0"/>
              <a:buChar char="•"/>
              <a:defRPr sz="1800">
                <a:solidFill>
                  <a:srgbClr val="FFFFFF"/>
                </a:solidFill>
              </a:defRPr>
            </a:pPr>
            <a:r>
              <a:rPr sz="2400" dirty="0">
                <a:solidFill>
                  <a:srgbClr val="FFFFFF"/>
                </a:solidFill>
                <a:latin typeface="Calibri"/>
              </a:rPr>
              <a:t>Strengthened SQL &amp; data storytelling skills</a:t>
            </a:r>
          </a:p>
          <a:p>
            <a:pPr marL="285750" indent="-285750" defTabSz="457200">
              <a:buFont typeface="Arial" panose="020B0604020202020204" pitchFamily="34" charset="0"/>
              <a:buChar char="•"/>
              <a:defRPr sz="1800">
                <a:solidFill>
                  <a:srgbClr val="FFFFFF"/>
                </a:solidFill>
              </a:defRPr>
            </a:pPr>
            <a:r>
              <a:rPr sz="2400" dirty="0">
                <a:solidFill>
                  <a:srgbClr val="FFFFFF"/>
                </a:solidFill>
                <a:latin typeface="Calibri"/>
              </a:rPr>
              <a:t>Learned how to build end-to-end social impact dashboards</a:t>
            </a:r>
          </a:p>
          <a:p>
            <a:pPr marL="285750" indent="-285750" defTabSz="457200">
              <a:buFont typeface="Arial" panose="020B0604020202020204" pitchFamily="34" charset="0"/>
              <a:buChar char="•"/>
              <a:defRPr sz="1800">
                <a:solidFill>
                  <a:srgbClr val="FFFFFF"/>
                </a:solidFill>
              </a:defRPr>
            </a:pPr>
            <a:r>
              <a:rPr sz="2400" dirty="0">
                <a:solidFill>
                  <a:srgbClr val="FFFFFF"/>
                </a:solidFill>
                <a:latin typeface="Calibri"/>
              </a:rPr>
              <a:t>Understood how data can drive ethical decisions in business</a:t>
            </a: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E4D8F7-D0E7-4989-A580-7E400B863E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821"/>
            <a:ext cx="12192000" cy="6857999"/>
          </a:xfrm>
          <a:prstGeom prst="rect">
            <a:avLst/>
          </a:prstGeom>
        </p:spPr>
      </p:pic>
      <p:sp>
        <p:nvSpPr>
          <p:cNvPr id="10" name="Rectangle 9">
            <a:extLst>
              <a:ext uri="{FF2B5EF4-FFF2-40B4-BE49-F238E27FC236}">
                <a16:creationId xmlns:a16="http://schemas.microsoft.com/office/drawing/2014/main" id="{D9CA3737-846C-4912-8736-0F24FC700165}"/>
              </a:ext>
            </a:extLst>
          </p:cNvPr>
          <p:cNvSpPr/>
          <p:nvPr/>
        </p:nvSpPr>
        <p:spPr>
          <a:xfrm>
            <a:off x="-1" y="9203"/>
            <a:ext cx="12192000" cy="6858000"/>
          </a:xfrm>
          <a:prstGeom prst="rect">
            <a:avLst/>
          </a:prstGeom>
          <a:solidFill>
            <a:schemeClr val="tx1">
              <a:alpha val="0"/>
            </a:schemeClr>
          </a:solidFill>
          <a:ln>
            <a:solidFill>
              <a:schemeClr val="tx1"/>
            </a:solidFill>
          </a:ln>
          <a:effectLst>
            <a:glow rad="127000">
              <a:schemeClr val="tx1">
                <a:alpha val="5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85EFEA5A-C58F-48B3-ACFD-BF8A364A50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31451" y="2110237"/>
            <a:ext cx="2890355" cy="2614862"/>
          </a:xfrm>
          <a:prstGeom prst="rect">
            <a:avLst/>
          </a:prstGeom>
          <a:ln w="38100">
            <a:solidFill>
              <a:schemeClr val="bg1"/>
            </a:solidFill>
          </a:ln>
        </p:spPr>
      </p:pic>
      <p:sp>
        <p:nvSpPr>
          <p:cNvPr id="4" name="TextBox 3">
            <a:extLst>
              <a:ext uri="{FF2B5EF4-FFF2-40B4-BE49-F238E27FC236}">
                <a16:creationId xmlns:a16="http://schemas.microsoft.com/office/drawing/2014/main" id="{8D2D494A-8AED-44D8-8D77-8634284FCAFA}"/>
              </a:ext>
            </a:extLst>
          </p:cNvPr>
          <p:cNvSpPr txBox="1"/>
          <p:nvPr/>
        </p:nvSpPr>
        <p:spPr>
          <a:xfrm>
            <a:off x="5911296" y="2104739"/>
            <a:ext cx="2890354" cy="1323439"/>
          </a:xfrm>
          <a:prstGeom prst="rect">
            <a:avLst/>
          </a:prstGeom>
          <a:solidFill>
            <a:schemeClr val="tx1"/>
          </a:solidFill>
          <a:ln w="38100">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Agency FB" panose="020B0503020202020204" pitchFamily="34" charset="0"/>
                <a:ea typeface="+mn-ea"/>
                <a:cs typeface="+mn-cs"/>
              </a:rPr>
              <a:t>THANKS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Agency FB" panose="020B0503020202020204" pitchFamily="34" charset="0"/>
                <a:ea typeface="+mn-ea"/>
                <a:cs typeface="+mn-cs"/>
              </a:rPr>
              <a:t>A LOT!</a:t>
            </a:r>
          </a:p>
        </p:txBody>
      </p:sp>
      <p:sp>
        <p:nvSpPr>
          <p:cNvPr id="8" name="TextBox 7">
            <a:extLst>
              <a:ext uri="{FF2B5EF4-FFF2-40B4-BE49-F238E27FC236}">
                <a16:creationId xmlns:a16="http://schemas.microsoft.com/office/drawing/2014/main" id="{602C587F-7E2F-4408-92AC-27D4C4E251E2}"/>
              </a:ext>
            </a:extLst>
          </p:cNvPr>
          <p:cNvSpPr txBox="1"/>
          <p:nvPr/>
        </p:nvSpPr>
        <p:spPr>
          <a:xfrm>
            <a:off x="5911296" y="3412170"/>
            <a:ext cx="2890354" cy="1323439"/>
          </a:xfrm>
          <a:prstGeom prst="rect">
            <a:avLst/>
          </a:prstGeom>
          <a:solidFill>
            <a:schemeClr val="tx1"/>
          </a:solidFill>
          <a:ln w="38100">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Agency FB" panose="020B0503020202020204" pitchFamily="34" charset="0"/>
                <a:ea typeface="+mn-ea"/>
                <a:cs typeface="+mn-cs"/>
              </a:rPr>
              <a:t>ANURAG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Agency FB" panose="020B0503020202020204" pitchFamily="34" charset="0"/>
                <a:ea typeface="+mn-ea"/>
                <a:cs typeface="+mn-cs"/>
              </a:rPr>
              <a:t>MISHRA</a:t>
            </a:r>
          </a:p>
        </p:txBody>
      </p:sp>
    </p:spTree>
    <p:extLst>
      <p:ext uri="{BB962C8B-B14F-4D97-AF65-F5344CB8AC3E}">
        <p14:creationId xmlns:p14="http://schemas.microsoft.com/office/powerpoint/2010/main" val="9374456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E4D8F7-D0E7-4989-A580-7E400B863E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42"/>
            <a:ext cx="12192000" cy="6859642"/>
          </a:xfrm>
          <a:prstGeom prst="rect">
            <a:avLst/>
          </a:prstGeom>
        </p:spPr>
      </p:pic>
      <p:sp>
        <p:nvSpPr>
          <p:cNvPr id="10" name="Rectangle 9">
            <a:extLst>
              <a:ext uri="{FF2B5EF4-FFF2-40B4-BE49-F238E27FC236}">
                <a16:creationId xmlns:a16="http://schemas.microsoft.com/office/drawing/2014/main" id="{D9CA3737-846C-4912-8736-0F24FC700165}"/>
              </a:ext>
            </a:extLst>
          </p:cNvPr>
          <p:cNvSpPr/>
          <p:nvPr/>
        </p:nvSpPr>
        <p:spPr>
          <a:xfrm>
            <a:off x="0" y="-1642"/>
            <a:ext cx="12192000" cy="6858000"/>
          </a:xfrm>
          <a:prstGeom prst="rect">
            <a:avLst/>
          </a:prstGeom>
          <a:solidFill>
            <a:schemeClr val="tx1">
              <a:alpha val="50000"/>
            </a:schemeClr>
          </a:solidFill>
          <a:ln>
            <a:solidFill>
              <a:schemeClr val="tx1"/>
            </a:solidFill>
          </a:ln>
          <a:effectLst>
            <a:glow rad="127000">
              <a:schemeClr val="tx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D2D494A-8AED-44D8-8D77-8634284FCAFA}"/>
              </a:ext>
            </a:extLst>
          </p:cNvPr>
          <p:cNvSpPr txBox="1"/>
          <p:nvPr/>
        </p:nvSpPr>
        <p:spPr>
          <a:xfrm>
            <a:off x="4143694" y="544468"/>
            <a:ext cx="3904597" cy="14003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0" b="1" i="0" u="none" strike="noStrike" kern="1200" cap="none" spc="0" normalizeH="0" baseline="0" noProof="0" dirty="0">
                <a:ln>
                  <a:noFill/>
                </a:ln>
                <a:solidFill>
                  <a:srgbClr val="FFC000"/>
                </a:solidFill>
                <a:effectLst/>
                <a:uLnTx/>
                <a:uFillTx/>
                <a:latin typeface="Agency FB" panose="020B0503020202020204" pitchFamily="34" charset="0"/>
                <a:ea typeface="+mn-ea"/>
                <a:cs typeface="+mn-cs"/>
              </a:rPr>
              <a:t>ABOUT ME</a:t>
            </a:r>
          </a:p>
        </p:txBody>
      </p:sp>
      <p:sp>
        <p:nvSpPr>
          <p:cNvPr id="2" name="TextBox 1">
            <a:extLst>
              <a:ext uri="{FF2B5EF4-FFF2-40B4-BE49-F238E27FC236}">
                <a16:creationId xmlns:a16="http://schemas.microsoft.com/office/drawing/2014/main" id="{268FA622-7EFF-4547-BEB6-C0731C927E4B}"/>
              </a:ext>
            </a:extLst>
          </p:cNvPr>
          <p:cNvSpPr txBox="1"/>
          <p:nvPr/>
        </p:nvSpPr>
        <p:spPr>
          <a:xfrm>
            <a:off x="2490009" y="2404944"/>
            <a:ext cx="7211965" cy="3970318"/>
          </a:xfrm>
          <a:prstGeom prst="rect">
            <a:avLst/>
          </a:prstGeom>
          <a:solidFill>
            <a:schemeClr val="tx1">
              <a:alpha val="85000"/>
            </a:schemeClr>
          </a:solidFill>
          <a:ln w="28575">
            <a:solidFill>
              <a:srgbClr val="FFC000"/>
            </a:solidFill>
          </a:ln>
        </p:spPr>
        <p:txBody>
          <a:bodyPr wrap="square" rtlCol="0">
            <a:spAutoFit/>
          </a:bodyPr>
          <a:lstStyle/>
          <a:p>
            <a:pPr algn="ctr"/>
            <a:r>
              <a:rPr lang="en-US" sz="2800" b="1" dirty="0">
                <a:solidFill>
                  <a:schemeClr val="bg1"/>
                </a:solidFill>
                <a:latin typeface="Segoe UI Variable Display Semib" pitchFamily="2" charset="0"/>
              </a:rPr>
              <a:t>I’m an aspiring data analyst focused on transforming IPL advertising data into insights that balance business value and social impact. In my latest project, I built a Power BI dashboard using SQL and Excel to highlight revenue trends, health risks, and ethical ad practices — showcasing my ability to drive both data-driven and responsible decision-making.</a:t>
            </a:r>
            <a:endParaRPr lang="en-US" sz="2800" dirty="0">
              <a:solidFill>
                <a:schemeClr val="bg1"/>
              </a:solidFill>
              <a:latin typeface="Segoe UI Variable Display Semib" pitchFamily="2" charset="0"/>
            </a:endParaRPr>
          </a:p>
        </p:txBody>
      </p:sp>
    </p:spTree>
    <p:extLst>
      <p:ext uri="{BB962C8B-B14F-4D97-AF65-F5344CB8AC3E}">
        <p14:creationId xmlns:p14="http://schemas.microsoft.com/office/powerpoint/2010/main" val="661690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E4D8F7-D0E7-4989-A580-7E400B863E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42"/>
            <a:ext cx="12259595" cy="6859642"/>
          </a:xfrm>
          <a:prstGeom prst="rect">
            <a:avLst/>
          </a:prstGeom>
        </p:spPr>
      </p:pic>
      <p:sp>
        <p:nvSpPr>
          <p:cNvPr id="10" name="Rectangle 9">
            <a:extLst>
              <a:ext uri="{FF2B5EF4-FFF2-40B4-BE49-F238E27FC236}">
                <a16:creationId xmlns:a16="http://schemas.microsoft.com/office/drawing/2014/main" id="{D9CA3737-846C-4912-8736-0F24FC700165}"/>
              </a:ext>
            </a:extLst>
          </p:cNvPr>
          <p:cNvSpPr/>
          <p:nvPr/>
        </p:nvSpPr>
        <p:spPr>
          <a:xfrm>
            <a:off x="0" y="-1642"/>
            <a:ext cx="12265571" cy="6858000"/>
          </a:xfrm>
          <a:prstGeom prst="rect">
            <a:avLst/>
          </a:prstGeom>
          <a:solidFill>
            <a:schemeClr val="tx1">
              <a:alpha val="75000"/>
            </a:schemeClr>
          </a:solidFill>
          <a:ln>
            <a:solidFill>
              <a:schemeClr val="tx1"/>
            </a:solidFill>
          </a:ln>
          <a:effectLst>
            <a:glow rad="127000">
              <a:schemeClr val="tx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D2D494A-8AED-44D8-8D77-8634284FCAFA}"/>
              </a:ext>
            </a:extLst>
          </p:cNvPr>
          <p:cNvSpPr txBox="1"/>
          <p:nvPr/>
        </p:nvSpPr>
        <p:spPr>
          <a:xfrm>
            <a:off x="1978210" y="618058"/>
            <a:ext cx="8303173" cy="14003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0" b="1" i="0" u="none" strike="noStrike" kern="1200" cap="none" spc="0" normalizeH="0" baseline="0" noProof="0" dirty="0">
                <a:ln>
                  <a:noFill/>
                </a:ln>
                <a:solidFill>
                  <a:srgbClr val="FFC000"/>
                </a:solidFill>
                <a:effectLst/>
                <a:uLnTx/>
                <a:uFillTx/>
                <a:latin typeface="Agency FB" panose="020B0503020202020204" pitchFamily="34" charset="0"/>
                <a:ea typeface="+mn-ea"/>
                <a:cs typeface="+mn-cs"/>
              </a:rPr>
              <a:t>PROBLEM STATEMENT</a:t>
            </a:r>
          </a:p>
        </p:txBody>
      </p:sp>
      <p:sp>
        <p:nvSpPr>
          <p:cNvPr id="2" name="TextBox 1">
            <a:extLst>
              <a:ext uri="{FF2B5EF4-FFF2-40B4-BE49-F238E27FC236}">
                <a16:creationId xmlns:a16="http://schemas.microsoft.com/office/drawing/2014/main" id="{268FA622-7EFF-4547-BEB6-C0731C927E4B}"/>
              </a:ext>
            </a:extLst>
          </p:cNvPr>
          <p:cNvSpPr txBox="1"/>
          <p:nvPr/>
        </p:nvSpPr>
        <p:spPr>
          <a:xfrm>
            <a:off x="2490009" y="2404944"/>
            <a:ext cx="7211965" cy="3970318"/>
          </a:xfrm>
          <a:prstGeom prst="rect">
            <a:avLst/>
          </a:prstGeom>
          <a:solidFill>
            <a:schemeClr val="tx1">
              <a:alpha val="85000"/>
            </a:schemeClr>
          </a:solidFill>
          <a:ln w="28575">
            <a:solidFill>
              <a:srgbClr val="FFC000"/>
            </a:solidFill>
          </a:ln>
        </p:spPr>
        <p:txBody>
          <a:bodyPr wrap="square" rtlCol="0">
            <a:spAutoFit/>
          </a:bodyPr>
          <a:lstStyle/>
          <a:p>
            <a:pPr algn="ctr"/>
            <a:r>
              <a:rPr lang="en-US" sz="2800" dirty="0">
                <a:solidFill>
                  <a:schemeClr val="bg1"/>
                </a:solidFill>
                <a:latin typeface="Segoe UI Variable Display Semib" pitchFamily="2" charset="0"/>
              </a:rPr>
              <a:t>IPL’s advertising landscape currently suffers from weak regulation, allowing harmful products like pan masala and betting apps to be promoted widely. Celebrity endorsements lack oversight, contributing to rising public health and social concerns. This project aims to highlight the risks and recommend data-driven solutions.</a:t>
            </a:r>
          </a:p>
        </p:txBody>
      </p:sp>
    </p:spTree>
    <p:extLst>
      <p:ext uri="{BB962C8B-B14F-4D97-AF65-F5344CB8AC3E}">
        <p14:creationId xmlns:p14="http://schemas.microsoft.com/office/powerpoint/2010/main" val="17069390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fractur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E4D8F7-D0E7-4989-A580-7E400B863E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42"/>
            <a:ext cx="12228775" cy="6859642"/>
          </a:xfrm>
          <a:prstGeom prst="rect">
            <a:avLst/>
          </a:prstGeom>
        </p:spPr>
      </p:pic>
      <p:sp>
        <p:nvSpPr>
          <p:cNvPr id="10" name="Rectangle 9">
            <a:extLst>
              <a:ext uri="{FF2B5EF4-FFF2-40B4-BE49-F238E27FC236}">
                <a16:creationId xmlns:a16="http://schemas.microsoft.com/office/drawing/2014/main" id="{D9CA3737-846C-4912-8736-0F24FC700165}"/>
              </a:ext>
            </a:extLst>
          </p:cNvPr>
          <p:cNvSpPr/>
          <p:nvPr/>
        </p:nvSpPr>
        <p:spPr>
          <a:xfrm>
            <a:off x="0" y="0"/>
            <a:ext cx="12228775" cy="6858000"/>
          </a:xfrm>
          <a:prstGeom prst="rect">
            <a:avLst/>
          </a:prstGeom>
          <a:solidFill>
            <a:schemeClr val="tx1">
              <a:alpha val="74000"/>
            </a:schemeClr>
          </a:solidFill>
          <a:ln>
            <a:solidFill>
              <a:schemeClr val="tx1"/>
            </a:solidFill>
          </a:ln>
          <a:effectLst>
            <a:glow rad="127000">
              <a:schemeClr val="tx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D2D494A-8AED-44D8-8D77-8634284FCAFA}"/>
              </a:ext>
            </a:extLst>
          </p:cNvPr>
          <p:cNvSpPr txBox="1"/>
          <p:nvPr/>
        </p:nvSpPr>
        <p:spPr>
          <a:xfrm>
            <a:off x="2569298" y="837053"/>
            <a:ext cx="7053384" cy="14003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0" b="1" i="0" u="none" strike="noStrike" kern="1200" cap="none" spc="0" normalizeH="0" baseline="0" noProof="0" dirty="0">
                <a:ln>
                  <a:noFill/>
                </a:ln>
                <a:solidFill>
                  <a:srgbClr val="FFC000"/>
                </a:solidFill>
                <a:effectLst/>
                <a:uLnTx/>
                <a:uFillTx/>
                <a:latin typeface="Agency FB" panose="020B0503020202020204" pitchFamily="34" charset="0"/>
                <a:ea typeface="+mn-ea"/>
                <a:cs typeface="+mn-cs"/>
              </a:rPr>
              <a:t>GOALS TO ACHIEVE</a:t>
            </a:r>
          </a:p>
        </p:txBody>
      </p:sp>
      <p:sp>
        <p:nvSpPr>
          <p:cNvPr id="2" name="TextBox 1">
            <a:extLst>
              <a:ext uri="{FF2B5EF4-FFF2-40B4-BE49-F238E27FC236}">
                <a16:creationId xmlns:a16="http://schemas.microsoft.com/office/drawing/2014/main" id="{268FA622-7EFF-4547-BEB6-C0731C927E4B}"/>
              </a:ext>
            </a:extLst>
          </p:cNvPr>
          <p:cNvSpPr txBox="1"/>
          <p:nvPr/>
        </p:nvSpPr>
        <p:spPr>
          <a:xfrm>
            <a:off x="2490008" y="2604640"/>
            <a:ext cx="7211965" cy="3108543"/>
          </a:xfrm>
          <a:prstGeom prst="rect">
            <a:avLst/>
          </a:prstGeom>
          <a:solidFill>
            <a:schemeClr val="tx1">
              <a:alpha val="85000"/>
            </a:schemeClr>
          </a:solidFill>
          <a:ln w="28575">
            <a:solidFill>
              <a:srgbClr val="FFC000"/>
            </a:solidFill>
          </a:ln>
        </p:spPr>
        <p:txBody>
          <a:bodyPr wrap="square" rtlCol="0">
            <a:spAutoFit/>
          </a:bodyPr>
          <a:lstStyle/>
          <a:p>
            <a:pPr algn="ctr"/>
            <a:r>
              <a:rPr lang="en-US" sz="2800" dirty="0">
                <a:solidFill>
                  <a:schemeClr val="bg1"/>
                </a:solidFill>
                <a:latin typeface="Segoe UI Variable Display Semib" pitchFamily="2" charset="0"/>
              </a:rPr>
              <a:t>The goal is to analyze IPL advertising data using Power BI and SQL to uncover the impact of high-risk brands, estimate affected populations, and propose ethical policies. The project combines business intelligence with social responsibility to improve future IPL ad strategies.</a:t>
            </a:r>
          </a:p>
        </p:txBody>
      </p:sp>
    </p:spTree>
    <p:extLst>
      <p:ext uri="{BB962C8B-B14F-4D97-AF65-F5344CB8AC3E}">
        <p14:creationId xmlns:p14="http://schemas.microsoft.com/office/powerpoint/2010/main" val="20663918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cr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E4D8F7-D0E7-4989-A580-7E400B863E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5671"/>
            <a:ext cx="12192000" cy="6846657"/>
          </a:xfrm>
          <a:prstGeom prst="rect">
            <a:avLst/>
          </a:prstGeom>
        </p:spPr>
      </p:pic>
      <p:cxnSp>
        <p:nvCxnSpPr>
          <p:cNvPr id="3" name="Straight Connector 2">
            <a:extLst>
              <a:ext uri="{FF2B5EF4-FFF2-40B4-BE49-F238E27FC236}">
                <a16:creationId xmlns:a16="http://schemas.microsoft.com/office/drawing/2014/main" id="{A3BEF363-DE21-413A-B93F-58279BA1964A}"/>
              </a:ext>
            </a:extLst>
          </p:cNvPr>
          <p:cNvCxnSpPr/>
          <p:nvPr/>
        </p:nvCxnSpPr>
        <p:spPr>
          <a:xfrm>
            <a:off x="0" y="1776249"/>
            <a:ext cx="12192000" cy="0"/>
          </a:xfrm>
          <a:prstGeom prst="line">
            <a:avLst/>
          </a:prstGeom>
          <a:ln>
            <a:solidFill>
              <a:schemeClr val="bg1"/>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8146786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E4D8F7-D0E7-4989-A580-7E400B863E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2975" y="416191"/>
            <a:ext cx="11946050" cy="6025617"/>
          </a:xfrm>
          <a:prstGeom prst="rect">
            <a:avLst/>
          </a:prstGeom>
          <a:ln>
            <a:solidFill>
              <a:schemeClr val="bg1"/>
            </a:solidFill>
          </a:ln>
        </p:spPr>
      </p:pic>
    </p:spTree>
    <p:extLst>
      <p:ext uri="{BB962C8B-B14F-4D97-AF65-F5344CB8AC3E}">
        <p14:creationId xmlns:p14="http://schemas.microsoft.com/office/powerpoint/2010/main" val="18133809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E4D8F7-D0E7-4989-A580-7E400B863E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9CA3737-846C-4912-8736-0F24FC700165}"/>
              </a:ext>
            </a:extLst>
          </p:cNvPr>
          <p:cNvSpPr/>
          <p:nvPr/>
        </p:nvSpPr>
        <p:spPr>
          <a:xfrm>
            <a:off x="-2" y="0"/>
            <a:ext cx="12192000" cy="6858000"/>
          </a:xfrm>
          <a:prstGeom prst="rect">
            <a:avLst/>
          </a:prstGeom>
          <a:solidFill>
            <a:schemeClr val="tx1">
              <a:alpha val="40000"/>
            </a:schemeClr>
          </a:solidFill>
          <a:ln>
            <a:solidFill>
              <a:schemeClr val="tx1"/>
            </a:solidFill>
          </a:ln>
          <a:effectLst>
            <a:glow rad="127000">
              <a:schemeClr val="tx1">
                <a:alpha val="3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D2D494A-8AED-44D8-8D77-8634284FCAFA}"/>
              </a:ext>
            </a:extLst>
          </p:cNvPr>
          <p:cNvSpPr txBox="1"/>
          <p:nvPr/>
        </p:nvSpPr>
        <p:spPr>
          <a:xfrm>
            <a:off x="409902" y="381035"/>
            <a:ext cx="1137219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srgbClr val="FFC000"/>
                </a:solidFill>
                <a:effectLst/>
                <a:uLnTx/>
                <a:uFillTx/>
                <a:latin typeface="Agency FB" panose="020B0503020202020204" pitchFamily="34" charset="0"/>
                <a:ea typeface="+mn-ea"/>
                <a:cs typeface="+mn-cs"/>
              </a:rPr>
              <a:t>SQL LOGIC &amp; TRANSFORMATIONS</a:t>
            </a:r>
          </a:p>
        </p:txBody>
      </p:sp>
      <p:sp>
        <p:nvSpPr>
          <p:cNvPr id="2" name="TextBox 1">
            <a:extLst>
              <a:ext uri="{FF2B5EF4-FFF2-40B4-BE49-F238E27FC236}">
                <a16:creationId xmlns:a16="http://schemas.microsoft.com/office/drawing/2014/main" id="{268FA622-7EFF-4547-BEB6-C0731C927E4B}"/>
              </a:ext>
            </a:extLst>
          </p:cNvPr>
          <p:cNvSpPr txBox="1"/>
          <p:nvPr/>
        </p:nvSpPr>
        <p:spPr>
          <a:xfrm>
            <a:off x="541281" y="2348268"/>
            <a:ext cx="11109434" cy="3970318"/>
          </a:xfrm>
          <a:prstGeom prst="rect">
            <a:avLst/>
          </a:prstGeom>
          <a:solidFill>
            <a:schemeClr val="tx1">
              <a:alpha val="85000"/>
            </a:schemeClr>
          </a:solidFill>
          <a:ln>
            <a:solidFill>
              <a:srgbClr val="FFC000"/>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Segoe UI Variable Display Semib" pitchFamily="2" charset="0"/>
              </a:rPr>
              <a:t> Estimated </a:t>
            </a:r>
            <a:r>
              <a:rPr kumimoji="0" lang="en-US" altLang="en-US" sz="2800" b="1" i="0" u="none" strike="noStrike" cap="none" normalizeH="0" baseline="0" dirty="0">
                <a:ln>
                  <a:noFill/>
                </a:ln>
                <a:solidFill>
                  <a:schemeClr val="bg1"/>
                </a:solidFill>
                <a:effectLst/>
                <a:latin typeface="Segoe UI Variable Display Semib" pitchFamily="2" charset="0"/>
              </a:rPr>
              <a:t>affected population</a:t>
            </a:r>
            <a:r>
              <a:rPr kumimoji="0" lang="en-US" altLang="en-US" sz="2800" b="0" i="0" u="none" strike="noStrike" cap="none" normalizeH="0" baseline="0" dirty="0">
                <a:ln>
                  <a:noFill/>
                </a:ln>
                <a:solidFill>
                  <a:schemeClr val="bg1"/>
                </a:solidFill>
                <a:effectLst/>
                <a:latin typeface="Segoe UI Variable Display Semib" pitchFamily="2" charset="0"/>
              </a:rPr>
              <a:t> (15% of relevant segments) using income &amp; region filters.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Segoe UI Variable Display Semib" pitchFamily="2" charset="0"/>
              </a:rPr>
              <a:t> Identified </a:t>
            </a:r>
            <a:r>
              <a:rPr kumimoji="0" lang="en-US" altLang="en-US" sz="2800" b="1" i="0" u="none" strike="noStrike" cap="none" normalizeH="0" baseline="0" dirty="0">
                <a:ln>
                  <a:noFill/>
                </a:ln>
                <a:solidFill>
                  <a:schemeClr val="bg1"/>
                </a:solidFill>
                <a:effectLst/>
                <a:latin typeface="Segoe UI Variable Display Semib" pitchFamily="2" charset="0"/>
              </a:rPr>
              <a:t>high-risk brands</a:t>
            </a:r>
            <a:r>
              <a:rPr kumimoji="0" lang="en-US" altLang="en-US" sz="2800" b="0" i="0" u="none" strike="noStrike" cap="none" normalizeH="0" baseline="0" dirty="0">
                <a:ln>
                  <a:noFill/>
                </a:ln>
                <a:solidFill>
                  <a:schemeClr val="bg1"/>
                </a:solidFill>
                <a:effectLst/>
                <a:latin typeface="Segoe UI Variable Display Semib" pitchFamily="2" charset="0"/>
              </a:rPr>
              <a:t> (with </a:t>
            </a:r>
            <a:r>
              <a:rPr kumimoji="0" lang="en-US" altLang="en-US" sz="2800" b="0" i="0" u="none" strike="noStrike" cap="none" normalizeH="0" baseline="0" dirty="0" err="1">
                <a:ln>
                  <a:noFill/>
                </a:ln>
                <a:solidFill>
                  <a:srgbClr val="FFFF00"/>
                </a:solidFill>
                <a:effectLst/>
                <a:latin typeface="Segoe UI Variable Display Semib" pitchFamily="2" charset="0"/>
              </a:rPr>
              <a:t>risk_score</a:t>
            </a:r>
            <a:r>
              <a:rPr kumimoji="0" lang="en-US" altLang="en-US" sz="2800" b="0" i="0" u="none" strike="noStrike" cap="none" normalizeH="0" baseline="0" dirty="0">
                <a:ln>
                  <a:noFill/>
                </a:ln>
                <a:solidFill>
                  <a:srgbClr val="FFFF00"/>
                </a:solidFill>
                <a:effectLst/>
                <a:latin typeface="Segoe UI Variable Display Semib" pitchFamily="2" charset="0"/>
              </a:rPr>
              <a:t> ≥ 4</a:t>
            </a:r>
            <a:r>
              <a:rPr kumimoji="0" lang="en-US" altLang="en-US" sz="2800" b="0" i="0" u="none" strike="noStrike" cap="none" normalizeH="0" baseline="0" dirty="0">
                <a:ln>
                  <a:noFill/>
                </a:ln>
                <a:solidFill>
                  <a:schemeClr val="bg1"/>
                </a:solidFill>
                <a:effectLst/>
                <a:latin typeface="Segoe UI Variable Display Semib" pitchFamily="2" charset="0"/>
              </a:rPr>
              <a:t>) for brand ethics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Segoe UI Variable Display Semib" pitchFamily="2" charset="0"/>
              </a:rPr>
              <a:t> Calculated </a:t>
            </a:r>
            <a:r>
              <a:rPr kumimoji="0" lang="en-US" altLang="en-US" sz="2800" b="1" i="0" u="none" strike="noStrike" cap="none" normalizeH="0" baseline="0" dirty="0">
                <a:ln>
                  <a:noFill/>
                </a:ln>
                <a:solidFill>
                  <a:schemeClr val="bg1"/>
                </a:solidFill>
                <a:effectLst/>
                <a:latin typeface="Segoe UI Variable Display Semib" pitchFamily="2" charset="0"/>
              </a:rPr>
              <a:t>total central revenue</a:t>
            </a:r>
            <a:r>
              <a:rPr kumimoji="0" lang="en-US" altLang="en-US" sz="2800" b="0" i="0" u="none" strike="noStrike" cap="none" normalizeH="0" baseline="0" dirty="0">
                <a:ln>
                  <a:noFill/>
                </a:ln>
                <a:solidFill>
                  <a:schemeClr val="bg1"/>
                </a:solidFill>
                <a:effectLst/>
                <a:latin typeface="Segoe UI Variable Display Semib" pitchFamily="2" charset="0"/>
              </a:rPr>
              <a:t> from </a:t>
            </a:r>
            <a:r>
              <a:rPr kumimoji="0" lang="en-US" altLang="en-US" sz="2800" b="0" i="0" u="none" strike="noStrike" cap="none" normalizeH="0" baseline="0" dirty="0" err="1">
                <a:ln>
                  <a:noFill/>
                </a:ln>
                <a:solidFill>
                  <a:srgbClr val="FFFF00"/>
                </a:solidFill>
                <a:effectLst/>
                <a:latin typeface="Segoe UI Variable Display Semib" pitchFamily="2" charset="0"/>
              </a:rPr>
              <a:t>fact_ipl_central_contracts</a:t>
            </a:r>
            <a:r>
              <a:rPr kumimoji="0" lang="en-US" altLang="en-US" sz="2800" b="0" i="0" u="none" strike="noStrike" cap="none" normalizeH="0" baseline="0" dirty="0">
                <a:ln>
                  <a:noFill/>
                </a:ln>
                <a:solidFill>
                  <a:schemeClr val="bg1"/>
                </a:solidFill>
                <a:effectLst/>
                <a:latin typeface="Segoe UI Variable Display Semib" pitchFamily="2"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Segoe UI Variable Display Semib" pitchFamily="2" charset="0"/>
              </a:rPr>
              <a:t> Applied </a:t>
            </a:r>
            <a:r>
              <a:rPr kumimoji="0" lang="en-US" altLang="en-US" sz="2800" b="1" i="0" u="none" strike="noStrike" cap="none" normalizeH="0" baseline="0" dirty="0">
                <a:ln>
                  <a:noFill/>
                </a:ln>
                <a:solidFill>
                  <a:schemeClr val="bg1"/>
                </a:solidFill>
                <a:effectLst/>
                <a:latin typeface="Segoe UI Variable Display Semib" pitchFamily="2" charset="0"/>
              </a:rPr>
              <a:t>CAGR formula</a:t>
            </a:r>
            <a:r>
              <a:rPr kumimoji="0" lang="en-US" altLang="en-US" sz="2800" b="0" i="0" u="none" strike="noStrike" cap="none" normalizeH="0" baseline="0" dirty="0">
                <a:ln>
                  <a:noFill/>
                </a:ln>
                <a:solidFill>
                  <a:schemeClr val="bg1"/>
                </a:solidFill>
                <a:effectLst/>
                <a:latin typeface="Segoe UI Variable Display Semib" pitchFamily="2" charset="0"/>
              </a:rPr>
              <a:t>:</a:t>
            </a:r>
            <a:br>
              <a:rPr kumimoji="0" lang="en-US" altLang="en-US" sz="2800" b="0" i="0" u="none" strike="noStrike" cap="none" normalizeH="0" baseline="0" dirty="0">
                <a:ln>
                  <a:noFill/>
                </a:ln>
                <a:solidFill>
                  <a:schemeClr val="bg1"/>
                </a:solidFill>
                <a:effectLst/>
                <a:latin typeface="Segoe UI Variable Display Semib" pitchFamily="2" charset="0"/>
              </a:rPr>
            </a:br>
            <a:r>
              <a:rPr kumimoji="0" lang="en-US" altLang="en-US" sz="2800" b="0" i="0" u="none" strike="noStrike" cap="none" normalizeH="0" baseline="0" dirty="0">
                <a:ln>
                  <a:noFill/>
                </a:ln>
                <a:solidFill>
                  <a:srgbClr val="FFFF00"/>
                </a:solidFill>
                <a:effectLst/>
                <a:latin typeface="Segoe UI Variable Display Semib" pitchFamily="2" charset="0"/>
              </a:rPr>
              <a:t>CAGR = (Future / Present) ^ (1 / n) - 1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Segoe UI Variable Display Semib" pitchFamily="2" charset="0"/>
              </a:rPr>
              <a:t> Estimated </a:t>
            </a:r>
            <a:r>
              <a:rPr kumimoji="0" lang="en-US" altLang="en-US" sz="2800" b="1" i="0" u="none" strike="noStrike" cap="none" normalizeH="0" baseline="0" dirty="0">
                <a:ln>
                  <a:noFill/>
                </a:ln>
                <a:solidFill>
                  <a:schemeClr val="bg1"/>
                </a:solidFill>
                <a:effectLst/>
                <a:latin typeface="Segoe UI Variable Display Semib" pitchFamily="2" charset="0"/>
              </a:rPr>
              <a:t>₹3,333 per person health cost</a:t>
            </a:r>
            <a:br>
              <a:rPr kumimoji="0" lang="en-US" altLang="en-US" sz="2800" b="0" i="0" u="none" strike="noStrike" cap="none" normalizeH="0" baseline="0" dirty="0">
                <a:ln>
                  <a:noFill/>
                </a:ln>
                <a:solidFill>
                  <a:schemeClr val="bg1"/>
                </a:solidFill>
                <a:effectLst/>
                <a:latin typeface="Segoe UI Variable Display Semib" pitchFamily="2" charset="0"/>
              </a:rPr>
            </a:br>
            <a:r>
              <a:rPr kumimoji="0" lang="en-US" altLang="en-US" sz="2800" b="0" i="0" u="none" strike="noStrike" cap="none" normalizeH="0" baseline="0" dirty="0">
                <a:ln>
                  <a:noFill/>
                </a:ln>
                <a:solidFill>
                  <a:schemeClr val="bg1"/>
                </a:solidFill>
                <a:effectLst/>
                <a:latin typeface="Segoe UI Variable Display Semib" pitchFamily="2" charset="0"/>
              </a:rPr>
              <a:t>→ Based on ₹1.5L Cr impact over 45 million people.</a:t>
            </a:r>
          </a:p>
        </p:txBody>
      </p:sp>
    </p:spTree>
    <p:extLst>
      <p:ext uri="{BB962C8B-B14F-4D97-AF65-F5344CB8AC3E}">
        <p14:creationId xmlns:p14="http://schemas.microsoft.com/office/powerpoint/2010/main" val="7588434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250">
        <p15:prstTrans prst="origami"/>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9EBD86-F55E-41A6-9B36-ABF57661E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BCDC73D-61F5-41CF-8008-48AA10BE9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13" y="1965436"/>
            <a:ext cx="5213131" cy="34428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94847000"/>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FE8719-C392-4A2F-A20C-D4752BFA02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527961932"/>
      </p:ext>
    </p:extLst>
  </p:cSld>
  <p:clrMapOvr>
    <a:masterClrMapping/>
  </p:clrMapOvr>
  <mc:AlternateContent xmlns:mc="http://schemas.openxmlformats.org/markup-compatibility/2006">
    <mc:Choice xmlns:p14="http://schemas.microsoft.com/office/powerpoint/2010/main" Requires="p14">
      <p:transition spd="slow" p14:dur="2000">
        <p:checker/>
      </p:transition>
    </mc:Choice>
    <mc:Fallback>
      <p:transition spd="slow">
        <p:checker/>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1182</TotalTime>
  <Words>551</Words>
  <Application>Microsoft Office PowerPoint</Application>
  <PresentationFormat>Widescreen</PresentationFormat>
  <Paragraphs>57</Paragraphs>
  <Slides>19</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19</vt:i4>
      </vt:variant>
    </vt:vector>
  </HeadingPairs>
  <TitlesOfParts>
    <vt:vector size="27" baseType="lpstr">
      <vt:lpstr>Agency FB</vt:lpstr>
      <vt:lpstr>Arial</vt:lpstr>
      <vt:lpstr>Calibri</vt:lpstr>
      <vt:lpstr>Calibri Light</vt:lpstr>
      <vt:lpstr>Segoe UI Variable Display Semib</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 Mishra</dc:creator>
  <cp:lastModifiedBy>Anurag Mishra</cp:lastModifiedBy>
  <cp:revision>57</cp:revision>
  <dcterms:created xsi:type="dcterms:W3CDTF">2025-04-05T10:47:06Z</dcterms:created>
  <dcterms:modified xsi:type="dcterms:W3CDTF">2025-05-19T05:17:16Z</dcterms:modified>
</cp:coreProperties>
</file>